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handoutMasterIdLst>
    <p:handoutMasterId r:id="rId17"/>
  </p:handoutMasterIdLst>
  <p:sldIdLst>
    <p:sldId id="348" r:id="rId2"/>
    <p:sldId id="337" r:id="rId3"/>
    <p:sldId id="338" r:id="rId4"/>
    <p:sldId id="344" r:id="rId5"/>
    <p:sldId id="353" r:id="rId6"/>
    <p:sldId id="354" r:id="rId7"/>
    <p:sldId id="346" r:id="rId8"/>
    <p:sldId id="339" r:id="rId9"/>
    <p:sldId id="350" r:id="rId10"/>
    <p:sldId id="340" r:id="rId11"/>
    <p:sldId id="341" r:id="rId12"/>
    <p:sldId id="343" r:id="rId13"/>
    <p:sldId id="355" r:id="rId14"/>
    <p:sldId id="319" r:id="rId15"/>
  </p:sldIdLst>
  <p:sldSz cx="9144000" cy="6858000" type="screen4x3"/>
  <p:notesSz cx="7077075" cy="9051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FFCC"/>
    <a:srgbClr val="E1E1CF"/>
    <a:srgbClr val="006600"/>
    <a:srgbClr val="00CC00"/>
    <a:srgbClr val="AF790D"/>
    <a:srgbClr val="FFFF00"/>
    <a:srgbClr val="CC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47" autoAdjust="0"/>
  </p:normalViewPr>
  <p:slideViewPr>
    <p:cSldViewPr>
      <p:cViewPr>
        <p:scale>
          <a:sx n="66" d="100"/>
          <a:sy n="66" d="100"/>
        </p:scale>
        <p:origin x="-120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AED9F43-8D1D-4673-AB43-4FA2F01A94FD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90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9790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4D533F-FE00-449E-9EFB-1854E525A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6350" y="679450"/>
            <a:ext cx="4524375" cy="3394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298950"/>
            <a:ext cx="5661025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95D575-CAEC-417F-B6F8-8E2E073E1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469AB7-DB12-40EC-AA9C-458AB82D3A5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D2BAE-B432-40D7-929A-26088F0BF56A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95D575-CAEC-417F-B6F8-8E2E073E18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E850D-1883-4E53-AD67-5BF9F606CF15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2D0E8-C6DD-47E2-8DB2-8BB34ADA0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B8071-93D6-48D7-8EC0-5AD829583003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3F942-5DBA-464B-8574-0B84A71972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BEB3-005A-4C34-BDD8-E34B2D7900BB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1456A-B338-4A78-BB7B-AA696FC8EF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84DE8-6526-430D-9FFB-0A2315939544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C0E07-8EB9-44B4-8273-FA3DB6942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807CC-273C-49DB-A687-95956595A57C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C8E0-BFEC-4A7B-A66C-F2805A519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3431-2308-47DB-9CB3-3C1519780493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4C02E-1C89-482D-B2BB-76C6900EEA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2D6-2AC7-49B8-85C4-FA3E2EEB6701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DC234-D18B-48A6-9774-BEAFAF556F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F74C4-BCE8-4937-B274-AE5BE3249DD6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641AF-318A-4BE5-A881-D6711BD90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B88B-76BA-4893-85A5-8C0026E393B8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92E5C-8BF6-40E5-BB5C-B5AE72E92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DC265-0AEC-4F1F-8301-07C8BCB66BA6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DDF50-6DB9-4B59-896A-59EB09169A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356CF-0BCD-424F-B91F-32BA4E49747E}" type="datetimeFigureOut">
              <a:rPr lang="en-US"/>
              <a:pPr>
                <a:defRPr/>
              </a:pPr>
              <a:t>5/27/2011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E5D60-E07D-4F7D-86DF-0738F042D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17C8DA5-2FC3-41C3-AF28-B3D566141F05}" type="datetimeFigureOut">
              <a:rPr lang="en-US"/>
              <a:pPr>
                <a:defRPr/>
              </a:pPr>
              <a:t>5/27/2011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9D0CE19-FC31-44AA-B593-CC79F9BDB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9" r:id="rId2"/>
    <p:sldLayoutId id="2147483788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9" r:id="rId9"/>
    <p:sldLayoutId id="2147483785" r:id="rId10"/>
    <p:sldLayoutId id="21474837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73152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High-Value Coaching: A Playful Approach for Inspiring, Expanding and Accelerating Client Results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85800" y="4724400"/>
            <a:ext cx="762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0" tIns="0" rIns="0" bIns="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Margie S Heiler,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MS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Metro DC Coaches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June 2, 2011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Picture 5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6019800"/>
            <a:ext cx="2209800" cy="638147"/>
          </a:xfrm>
          <a:prstGeom prst="rect">
            <a:avLst/>
          </a:prstGeom>
        </p:spPr>
      </p:pic>
      <p:pic>
        <p:nvPicPr>
          <p:cNvPr id="7" name="Picture 6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  <p:pic>
        <p:nvPicPr>
          <p:cNvPr id="1026" name="Picture 2" descr="Description: MC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4572000"/>
            <a:ext cx="167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algn="ctr"/>
            <a:r>
              <a:rPr lang="en-US" dirty="0" smtClean="0"/>
              <a:t>EXERCISE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038601"/>
          </a:xfrm>
        </p:spPr>
        <p:txBody>
          <a:bodyPr/>
          <a:lstStyle/>
          <a:p>
            <a:r>
              <a:rPr lang="en-US" dirty="0" smtClean="0"/>
              <a:t>Resolve conflict between competing values within yourself or with others</a:t>
            </a:r>
          </a:p>
          <a:p>
            <a:pPr marL="514350" indent="-514350">
              <a:buNone/>
            </a:pPr>
            <a:r>
              <a:rPr lang="en-US" dirty="0" smtClean="0"/>
              <a:t>1. Sort Values with Deck into piles</a:t>
            </a:r>
          </a:p>
          <a:p>
            <a:pPr marL="514350" indent="-514350">
              <a:buNone/>
            </a:pPr>
            <a:r>
              <a:rPr lang="en-US" dirty="0" smtClean="0"/>
              <a:t>	-  MOST IMPORTANT </a:t>
            </a:r>
          </a:p>
          <a:p>
            <a:pPr marL="514350" indent="-514350">
              <a:buNone/>
            </a:pPr>
            <a:r>
              <a:rPr lang="en-US" dirty="0" smtClean="0"/>
              <a:t>	-  VERY IMPORTANT </a:t>
            </a:r>
          </a:p>
          <a:p>
            <a:pPr marL="514350" indent="-514350">
              <a:buNone/>
            </a:pPr>
            <a:r>
              <a:rPr lang="en-US" dirty="0" smtClean="0"/>
              <a:t>	-  IMPORTANT</a:t>
            </a:r>
          </a:p>
          <a:p>
            <a:pPr marL="514350" indent="-514350">
              <a:buNone/>
            </a:pPr>
            <a:r>
              <a:rPr lang="en-US" dirty="0" smtClean="0"/>
              <a:t>2. Using your 8-10 Most Important Values, explore and resolve a difficult situation or decision in a paired share.</a:t>
            </a:r>
            <a:endParaRPr lang="en-US" dirty="0"/>
          </a:p>
        </p:txBody>
      </p:sp>
      <p:pic>
        <p:nvPicPr>
          <p:cNvPr id="5" name="Picture 4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algn="ctr"/>
            <a:r>
              <a:rPr lang="en-US" dirty="0" smtClean="0"/>
              <a:t>EXERCISE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657599"/>
          </a:xfrm>
        </p:spPr>
        <p:txBody>
          <a:bodyPr/>
          <a:lstStyle/>
          <a:p>
            <a:r>
              <a:rPr lang="en-US" sz="3200" dirty="0" smtClean="0"/>
              <a:t>Stimulate clients’ creativity and imagination</a:t>
            </a:r>
          </a:p>
          <a:p>
            <a:r>
              <a:rPr lang="en-US" sz="3200" dirty="0" smtClean="0"/>
              <a:t>Use Values Cards with groups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With Open Space guidelines, brainstorm ideas for using Values about the situation your group is focused on. </a:t>
            </a:r>
            <a:endParaRPr lang="en-US" sz="2800" dirty="0"/>
          </a:p>
        </p:txBody>
      </p:sp>
      <p:pic>
        <p:nvPicPr>
          <p:cNvPr id="5" name="Picture 4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OPEN SPACE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429000"/>
          </a:xfrm>
        </p:spPr>
        <p:txBody>
          <a:bodyPr/>
          <a:lstStyle/>
          <a:p>
            <a:r>
              <a:rPr lang="en-US" sz="3200" dirty="0" smtClean="0"/>
              <a:t>Everyone’s ideas are welcome</a:t>
            </a:r>
          </a:p>
          <a:p>
            <a:endParaRPr lang="en-US" sz="3200" dirty="0" smtClean="0"/>
          </a:p>
          <a:p>
            <a:r>
              <a:rPr lang="en-US" sz="3200" dirty="0" smtClean="0"/>
              <a:t>One person records main ideas</a:t>
            </a:r>
          </a:p>
          <a:p>
            <a:endParaRPr lang="en-US" sz="3200" dirty="0" smtClean="0"/>
          </a:p>
          <a:p>
            <a:r>
              <a:rPr lang="en-US" sz="3200" dirty="0" smtClean="0"/>
              <a:t>You can move to another group</a:t>
            </a:r>
            <a:endParaRPr lang="en-US" sz="3200" dirty="0"/>
          </a:p>
        </p:txBody>
      </p:sp>
      <p:pic>
        <p:nvPicPr>
          <p:cNvPr id="5" name="Picture 4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algn="ctr"/>
            <a:r>
              <a:rPr lang="en-US" dirty="0" smtClean="0"/>
              <a:t>THE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267199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1. How do you get to a deeper place with clients more quickly?</a:t>
            </a:r>
          </a:p>
          <a:p>
            <a:pPr>
              <a:buNone/>
            </a:pPr>
            <a:r>
              <a:rPr lang="en-US" sz="3200" dirty="0" smtClean="0"/>
              <a:t>2. How do you help a client resolve a sticky decision or situation when there don’t seem to be any good options?</a:t>
            </a:r>
          </a:p>
          <a:p>
            <a:pPr>
              <a:buNone/>
            </a:pPr>
            <a:r>
              <a:rPr lang="en-US" sz="3200" dirty="0" smtClean="0"/>
              <a:t>3. What do you do when a client says, “I just don’t know? What do you think I should do?” </a:t>
            </a:r>
            <a:endParaRPr lang="en-US" sz="3200" dirty="0"/>
          </a:p>
        </p:txBody>
      </p:sp>
      <p:pic>
        <p:nvPicPr>
          <p:cNvPr id="6" name="Picture 5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8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Ideas and Actions</a:t>
            </a:r>
          </a:p>
        </p:txBody>
      </p:sp>
      <p:sp>
        <p:nvSpPr>
          <p:cNvPr id="8195" name="Rectangle 64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3810000" cy="3657600"/>
          </a:xfrm>
          <a:ln>
            <a:solidFill>
              <a:srgbClr val="165792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3600" dirty="0" smtClean="0"/>
              <a:t>What new idea do you have about using values with your clients?</a:t>
            </a:r>
          </a:p>
        </p:txBody>
      </p:sp>
      <p:grpSp>
        <p:nvGrpSpPr>
          <p:cNvPr id="8196" name="Group 66"/>
          <p:cNvGrpSpPr>
            <a:grpSpLocks/>
          </p:cNvGrpSpPr>
          <p:nvPr/>
        </p:nvGrpSpPr>
        <p:grpSpPr bwMode="auto">
          <a:xfrm>
            <a:off x="4419600" y="914400"/>
            <a:ext cx="4473575" cy="5267325"/>
            <a:chOff x="2784" y="576"/>
            <a:chExt cx="2818" cy="3318"/>
          </a:xfrm>
        </p:grpSpPr>
        <p:sp>
          <p:nvSpPr>
            <p:cNvPr id="8197" name="Freeform 4"/>
            <p:cNvSpPr>
              <a:spLocks/>
            </p:cNvSpPr>
            <p:nvPr/>
          </p:nvSpPr>
          <p:spPr bwMode="auto">
            <a:xfrm>
              <a:off x="3742" y="2754"/>
              <a:ext cx="866" cy="1140"/>
            </a:xfrm>
            <a:custGeom>
              <a:avLst/>
              <a:gdLst>
                <a:gd name="T0" fmla="*/ 5 w 1042"/>
                <a:gd name="T1" fmla="*/ 0 h 1371"/>
                <a:gd name="T2" fmla="*/ 0 w 1042"/>
                <a:gd name="T3" fmla="*/ 325 h 1371"/>
                <a:gd name="T4" fmla="*/ 104 w 1042"/>
                <a:gd name="T5" fmla="*/ 449 h 1371"/>
                <a:gd name="T6" fmla="*/ 236 w 1042"/>
                <a:gd name="T7" fmla="*/ 453 h 1371"/>
                <a:gd name="T8" fmla="*/ 323 w 1042"/>
                <a:gd name="T9" fmla="*/ 329 h 1371"/>
                <a:gd name="T10" fmla="*/ 343 w 1042"/>
                <a:gd name="T11" fmla="*/ 22 h 1371"/>
                <a:gd name="T12" fmla="*/ 5 w 1042"/>
                <a:gd name="T13" fmla="*/ 0 h 13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42"/>
                <a:gd name="T22" fmla="*/ 0 h 1371"/>
                <a:gd name="T23" fmla="*/ 1042 w 1042"/>
                <a:gd name="T24" fmla="*/ 1371 h 137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42" h="1371">
                  <a:moveTo>
                    <a:pt x="15" y="0"/>
                  </a:moveTo>
                  <a:lnTo>
                    <a:pt x="0" y="983"/>
                  </a:lnTo>
                  <a:lnTo>
                    <a:pt x="313" y="1357"/>
                  </a:lnTo>
                  <a:lnTo>
                    <a:pt x="715" y="1371"/>
                  </a:lnTo>
                  <a:lnTo>
                    <a:pt x="982" y="997"/>
                  </a:lnTo>
                  <a:lnTo>
                    <a:pt x="1042" y="7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Freeform 3"/>
            <p:cNvSpPr>
              <a:spLocks/>
            </p:cNvSpPr>
            <p:nvPr/>
          </p:nvSpPr>
          <p:spPr bwMode="auto">
            <a:xfrm>
              <a:off x="3097" y="894"/>
              <a:ext cx="2217" cy="1990"/>
            </a:xfrm>
            <a:custGeom>
              <a:avLst/>
              <a:gdLst>
                <a:gd name="T0" fmla="*/ 485 w 2667"/>
                <a:gd name="T1" fmla="*/ 790 h 2393"/>
                <a:gd name="T2" fmla="*/ 570 w 2667"/>
                <a:gd name="T3" fmla="*/ 773 h 2393"/>
                <a:gd name="T4" fmla="*/ 650 w 2667"/>
                <a:gd name="T5" fmla="*/ 743 h 2393"/>
                <a:gd name="T6" fmla="*/ 720 w 2667"/>
                <a:gd name="T7" fmla="*/ 700 h 2393"/>
                <a:gd name="T8" fmla="*/ 780 w 2667"/>
                <a:gd name="T9" fmla="*/ 647 h 2393"/>
                <a:gd name="T10" fmla="*/ 827 w 2667"/>
                <a:gd name="T11" fmla="*/ 585 h 2393"/>
                <a:gd name="T12" fmla="*/ 860 w 2667"/>
                <a:gd name="T13" fmla="*/ 514 h 2393"/>
                <a:gd name="T14" fmla="*/ 879 w 2667"/>
                <a:gd name="T15" fmla="*/ 436 h 2393"/>
                <a:gd name="T16" fmla="*/ 879 w 2667"/>
                <a:gd name="T17" fmla="*/ 355 h 2393"/>
                <a:gd name="T18" fmla="*/ 860 w 2667"/>
                <a:gd name="T19" fmla="*/ 278 h 2393"/>
                <a:gd name="T20" fmla="*/ 827 w 2667"/>
                <a:gd name="T21" fmla="*/ 207 h 2393"/>
                <a:gd name="T22" fmla="*/ 780 w 2667"/>
                <a:gd name="T23" fmla="*/ 144 h 2393"/>
                <a:gd name="T24" fmla="*/ 720 w 2667"/>
                <a:gd name="T25" fmla="*/ 91 h 2393"/>
                <a:gd name="T26" fmla="*/ 650 w 2667"/>
                <a:gd name="T27" fmla="*/ 47 h 2393"/>
                <a:gd name="T28" fmla="*/ 570 w 2667"/>
                <a:gd name="T29" fmla="*/ 18 h 2393"/>
                <a:gd name="T30" fmla="*/ 485 w 2667"/>
                <a:gd name="T31" fmla="*/ 2 h 2393"/>
                <a:gd name="T32" fmla="*/ 395 w 2667"/>
                <a:gd name="T33" fmla="*/ 2 h 2393"/>
                <a:gd name="T34" fmla="*/ 309 w 2667"/>
                <a:gd name="T35" fmla="*/ 18 h 2393"/>
                <a:gd name="T36" fmla="*/ 230 w 2667"/>
                <a:gd name="T37" fmla="*/ 47 h 2393"/>
                <a:gd name="T38" fmla="*/ 160 w 2667"/>
                <a:gd name="T39" fmla="*/ 91 h 2393"/>
                <a:gd name="T40" fmla="*/ 101 w 2667"/>
                <a:gd name="T41" fmla="*/ 144 h 2393"/>
                <a:gd name="T42" fmla="*/ 52 w 2667"/>
                <a:gd name="T43" fmla="*/ 207 h 2393"/>
                <a:gd name="T44" fmla="*/ 19 w 2667"/>
                <a:gd name="T45" fmla="*/ 278 h 2393"/>
                <a:gd name="T46" fmla="*/ 2 w 2667"/>
                <a:gd name="T47" fmla="*/ 355 h 2393"/>
                <a:gd name="T48" fmla="*/ 2 w 2667"/>
                <a:gd name="T49" fmla="*/ 436 h 2393"/>
                <a:gd name="T50" fmla="*/ 19 w 2667"/>
                <a:gd name="T51" fmla="*/ 514 h 2393"/>
                <a:gd name="T52" fmla="*/ 52 w 2667"/>
                <a:gd name="T53" fmla="*/ 585 h 2393"/>
                <a:gd name="T54" fmla="*/ 101 w 2667"/>
                <a:gd name="T55" fmla="*/ 647 h 2393"/>
                <a:gd name="T56" fmla="*/ 160 w 2667"/>
                <a:gd name="T57" fmla="*/ 700 h 2393"/>
                <a:gd name="T58" fmla="*/ 230 w 2667"/>
                <a:gd name="T59" fmla="*/ 743 h 2393"/>
                <a:gd name="T60" fmla="*/ 309 w 2667"/>
                <a:gd name="T61" fmla="*/ 773 h 2393"/>
                <a:gd name="T62" fmla="*/ 395 w 2667"/>
                <a:gd name="T63" fmla="*/ 790 h 239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667"/>
                <a:gd name="T97" fmla="*/ 0 h 2393"/>
                <a:gd name="T98" fmla="*/ 2667 w 2667"/>
                <a:gd name="T99" fmla="*/ 2393 h 239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667" h="2393">
                  <a:moveTo>
                    <a:pt x="1335" y="2393"/>
                  </a:moveTo>
                  <a:lnTo>
                    <a:pt x="1471" y="2387"/>
                  </a:lnTo>
                  <a:lnTo>
                    <a:pt x="1604" y="2369"/>
                  </a:lnTo>
                  <a:lnTo>
                    <a:pt x="1730" y="2339"/>
                  </a:lnTo>
                  <a:lnTo>
                    <a:pt x="1852" y="2299"/>
                  </a:lnTo>
                  <a:lnTo>
                    <a:pt x="1970" y="2249"/>
                  </a:lnTo>
                  <a:lnTo>
                    <a:pt x="2079" y="2189"/>
                  </a:lnTo>
                  <a:lnTo>
                    <a:pt x="2182" y="2119"/>
                  </a:lnTo>
                  <a:lnTo>
                    <a:pt x="2278" y="2044"/>
                  </a:lnTo>
                  <a:lnTo>
                    <a:pt x="2364" y="1958"/>
                  </a:lnTo>
                  <a:lnTo>
                    <a:pt x="2441" y="1866"/>
                  </a:lnTo>
                  <a:lnTo>
                    <a:pt x="2507" y="1768"/>
                  </a:lnTo>
                  <a:lnTo>
                    <a:pt x="2563" y="1662"/>
                  </a:lnTo>
                  <a:lnTo>
                    <a:pt x="2608" y="1552"/>
                  </a:lnTo>
                  <a:lnTo>
                    <a:pt x="2640" y="1438"/>
                  </a:lnTo>
                  <a:lnTo>
                    <a:pt x="2661" y="1318"/>
                  </a:lnTo>
                  <a:lnTo>
                    <a:pt x="2667" y="1196"/>
                  </a:lnTo>
                  <a:lnTo>
                    <a:pt x="2661" y="1075"/>
                  </a:lnTo>
                  <a:lnTo>
                    <a:pt x="2640" y="955"/>
                  </a:lnTo>
                  <a:lnTo>
                    <a:pt x="2608" y="841"/>
                  </a:lnTo>
                  <a:lnTo>
                    <a:pt x="2563" y="731"/>
                  </a:lnTo>
                  <a:lnTo>
                    <a:pt x="2507" y="625"/>
                  </a:lnTo>
                  <a:lnTo>
                    <a:pt x="2441" y="527"/>
                  </a:lnTo>
                  <a:lnTo>
                    <a:pt x="2364" y="435"/>
                  </a:lnTo>
                  <a:lnTo>
                    <a:pt x="2278" y="349"/>
                  </a:lnTo>
                  <a:lnTo>
                    <a:pt x="2182" y="273"/>
                  </a:lnTo>
                  <a:lnTo>
                    <a:pt x="2079" y="203"/>
                  </a:lnTo>
                  <a:lnTo>
                    <a:pt x="1970" y="143"/>
                  </a:lnTo>
                  <a:lnTo>
                    <a:pt x="1852" y="94"/>
                  </a:lnTo>
                  <a:lnTo>
                    <a:pt x="1730" y="54"/>
                  </a:lnTo>
                  <a:lnTo>
                    <a:pt x="1604" y="24"/>
                  </a:lnTo>
                  <a:lnTo>
                    <a:pt x="1471" y="6"/>
                  </a:lnTo>
                  <a:lnTo>
                    <a:pt x="1335" y="0"/>
                  </a:lnTo>
                  <a:lnTo>
                    <a:pt x="1198" y="6"/>
                  </a:lnTo>
                  <a:lnTo>
                    <a:pt x="1065" y="24"/>
                  </a:lnTo>
                  <a:lnTo>
                    <a:pt x="937" y="54"/>
                  </a:lnTo>
                  <a:lnTo>
                    <a:pt x="815" y="94"/>
                  </a:lnTo>
                  <a:lnTo>
                    <a:pt x="697" y="143"/>
                  </a:lnTo>
                  <a:lnTo>
                    <a:pt x="588" y="203"/>
                  </a:lnTo>
                  <a:lnTo>
                    <a:pt x="485" y="273"/>
                  </a:lnTo>
                  <a:lnTo>
                    <a:pt x="391" y="349"/>
                  </a:lnTo>
                  <a:lnTo>
                    <a:pt x="303" y="435"/>
                  </a:lnTo>
                  <a:lnTo>
                    <a:pt x="226" y="527"/>
                  </a:lnTo>
                  <a:lnTo>
                    <a:pt x="160" y="625"/>
                  </a:lnTo>
                  <a:lnTo>
                    <a:pt x="104" y="731"/>
                  </a:lnTo>
                  <a:lnTo>
                    <a:pt x="59" y="841"/>
                  </a:lnTo>
                  <a:lnTo>
                    <a:pt x="27" y="955"/>
                  </a:lnTo>
                  <a:lnTo>
                    <a:pt x="6" y="1075"/>
                  </a:lnTo>
                  <a:lnTo>
                    <a:pt x="0" y="1196"/>
                  </a:lnTo>
                  <a:lnTo>
                    <a:pt x="6" y="1318"/>
                  </a:lnTo>
                  <a:lnTo>
                    <a:pt x="27" y="1438"/>
                  </a:lnTo>
                  <a:lnTo>
                    <a:pt x="59" y="1552"/>
                  </a:lnTo>
                  <a:lnTo>
                    <a:pt x="104" y="1662"/>
                  </a:lnTo>
                  <a:lnTo>
                    <a:pt x="160" y="1768"/>
                  </a:lnTo>
                  <a:lnTo>
                    <a:pt x="226" y="1866"/>
                  </a:lnTo>
                  <a:lnTo>
                    <a:pt x="303" y="1958"/>
                  </a:lnTo>
                  <a:lnTo>
                    <a:pt x="391" y="2044"/>
                  </a:lnTo>
                  <a:lnTo>
                    <a:pt x="485" y="2119"/>
                  </a:lnTo>
                  <a:lnTo>
                    <a:pt x="588" y="2189"/>
                  </a:lnTo>
                  <a:lnTo>
                    <a:pt x="697" y="2249"/>
                  </a:lnTo>
                  <a:lnTo>
                    <a:pt x="815" y="2299"/>
                  </a:lnTo>
                  <a:lnTo>
                    <a:pt x="937" y="2339"/>
                  </a:lnTo>
                  <a:lnTo>
                    <a:pt x="1065" y="2369"/>
                  </a:lnTo>
                  <a:lnTo>
                    <a:pt x="1198" y="2387"/>
                  </a:lnTo>
                  <a:lnTo>
                    <a:pt x="1335" y="2393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Freeform 14"/>
            <p:cNvSpPr>
              <a:spLocks/>
            </p:cNvSpPr>
            <p:nvPr/>
          </p:nvSpPr>
          <p:spPr bwMode="auto">
            <a:xfrm>
              <a:off x="3323" y="1079"/>
              <a:ext cx="1726" cy="2752"/>
            </a:xfrm>
            <a:custGeom>
              <a:avLst/>
              <a:gdLst>
                <a:gd name="T0" fmla="*/ 667 w 2078"/>
                <a:gd name="T1" fmla="*/ 416 h 3309"/>
                <a:gd name="T2" fmla="*/ 571 w 2078"/>
                <a:gd name="T3" fmla="*/ 557 h 3309"/>
                <a:gd name="T4" fmla="*/ 488 w 2078"/>
                <a:gd name="T5" fmla="*/ 644 h 3309"/>
                <a:gd name="T6" fmla="*/ 483 w 2078"/>
                <a:gd name="T7" fmla="*/ 744 h 3309"/>
                <a:gd name="T8" fmla="*/ 489 w 2078"/>
                <a:gd name="T9" fmla="*/ 817 h 3309"/>
                <a:gd name="T10" fmla="*/ 478 w 2078"/>
                <a:gd name="T11" fmla="*/ 897 h 3309"/>
                <a:gd name="T12" fmla="*/ 463 w 2078"/>
                <a:gd name="T13" fmla="*/ 956 h 3309"/>
                <a:gd name="T14" fmla="*/ 434 w 2078"/>
                <a:gd name="T15" fmla="*/ 1030 h 3309"/>
                <a:gd name="T16" fmla="*/ 366 w 2078"/>
                <a:gd name="T17" fmla="*/ 1092 h 3309"/>
                <a:gd name="T18" fmla="*/ 313 w 2078"/>
                <a:gd name="T19" fmla="*/ 1095 h 3309"/>
                <a:gd name="T20" fmla="*/ 266 w 2078"/>
                <a:gd name="T21" fmla="*/ 1079 h 3309"/>
                <a:gd name="T22" fmla="*/ 210 w 2078"/>
                <a:gd name="T23" fmla="*/ 1015 h 3309"/>
                <a:gd name="T24" fmla="*/ 202 w 2078"/>
                <a:gd name="T25" fmla="*/ 962 h 3309"/>
                <a:gd name="T26" fmla="*/ 199 w 2078"/>
                <a:gd name="T27" fmla="*/ 912 h 3309"/>
                <a:gd name="T28" fmla="*/ 193 w 2078"/>
                <a:gd name="T29" fmla="*/ 873 h 3309"/>
                <a:gd name="T30" fmla="*/ 266 w 2078"/>
                <a:gd name="T31" fmla="*/ 873 h 3309"/>
                <a:gd name="T32" fmla="*/ 336 w 2078"/>
                <a:gd name="T33" fmla="*/ 860 h 3309"/>
                <a:gd name="T34" fmla="*/ 414 w 2078"/>
                <a:gd name="T35" fmla="*/ 837 h 3309"/>
                <a:gd name="T36" fmla="*/ 466 w 2078"/>
                <a:gd name="T37" fmla="*/ 806 h 3309"/>
                <a:gd name="T38" fmla="*/ 446 w 2078"/>
                <a:gd name="T39" fmla="*/ 780 h 3309"/>
                <a:gd name="T40" fmla="*/ 369 w 2078"/>
                <a:gd name="T41" fmla="*/ 786 h 3309"/>
                <a:gd name="T42" fmla="*/ 292 w 2078"/>
                <a:gd name="T43" fmla="*/ 777 h 3309"/>
                <a:gd name="T44" fmla="*/ 352 w 2078"/>
                <a:gd name="T45" fmla="*/ 769 h 3309"/>
                <a:gd name="T46" fmla="*/ 311 w 2078"/>
                <a:gd name="T47" fmla="*/ 754 h 3309"/>
                <a:gd name="T48" fmla="*/ 350 w 2078"/>
                <a:gd name="T49" fmla="*/ 749 h 3309"/>
                <a:gd name="T50" fmla="*/ 428 w 2078"/>
                <a:gd name="T51" fmla="*/ 739 h 3309"/>
                <a:gd name="T52" fmla="*/ 448 w 2078"/>
                <a:gd name="T53" fmla="*/ 729 h 3309"/>
                <a:gd name="T54" fmla="*/ 386 w 2078"/>
                <a:gd name="T55" fmla="*/ 738 h 3309"/>
                <a:gd name="T56" fmla="*/ 297 w 2078"/>
                <a:gd name="T57" fmla="*/ 734 h 3309"/>
                <a:gd name="T58" fmla="*/ 214 w 2078"/>
                <a:gd name="T59" fmla="*/ 719 h 3309"/>
                <a:gd name="T60" fmla="*/ 227 w 2078"/>
                <a:gd name="T61" fmla="*/ 734 h 3309"/>
                <a:gd name="T62" fmla="*/ 218 w 2078"/>
                <a:gd name="T63" fmla="*/ 741 h 3309"/>
                <a:gd name="T64" fmla="*/ 228 w 2078"/>
                <a:gd name="T65" fmla="*/ 757 h 3309"/>
                <a:gd name="T66" fmla="*/ 243 w 2078"/>
                <a:gd name="T67" fmla="*/ 766 h 3309"/>
                <a:gd name="T68" fmla="*/ 222 w 2078"/>
                <a:gd name="T69" fmla="*/ 765 h 3309"/>
                <a:gd name="T70" fmla="*/ 243 w 2078"/>
                <a:gd name="T71" fmla="*/ 786 h 3309"/>
                <a:gd name="T72" fmla="*/ 229 w 2078"/>
                <a:gd name="T73" fmla="*/ 786 h 3309"/>
                <a:gd name="T74" fmla="*/ 234 w 2078"/>
                <a:gd name="T75" fmla="*/ 800 h 3309"/>
                <a:gd name="T76" fmla="*/ 205 w 2078"/>
                <a:gd name="T77" fmla="*/ 808 h 3309"/>
                <a:gd name="T78" fmla="*/ 213 w 2078"/>
                <a:gd name="T79" fmla="*/ 825 h 3309"/>
                <a:gd name="T80" fmla="*/ 292 w 2078"/>
                <a:gd name="T81" fmla="*/ 820 h 3309"/>
                <a:gd name="T82" fmla="*/ 386 w 2078"/>
                <a:gd name="T83" fmla="*/ 799 h 3309"/>
                <a:gd name="T84" fmla="*/ 451 w 2078"/>
                <a:gd name="T85" fmla="*/ 792 h 3309"/>
                <a:gd name="T86" fmla="*/ 397 w 2078"/>
                <a:gd name="T87" fmla="*/ 830 h 3309"/>
                <a:gd name="T88" fmla="*/ 359 w 2078"/>
                <a:gd name="T89" fmla="*/ 822 h 3309"/>
                <a:gd name="T90" fmla="*/ 296 w 2078"/>
                <a:gd name="T91" fmla="*/ 837 h 3309"/>
                <a:gd name="T92" fmla="*/ 228 w 2078"/>
                <a:gd name="T93" fmla="*/ 842 h 3309"/>
                <a:gd name="T94" fmla="*/ 221 w 2078"/>
                <a:gd name="T95" fmla="*/ 852 h 3309"/>
                <a:gd name="T96" fmla="*/ 235 w 2078"/>
                <a:gd name="T97" fmla="*/ 857 h 3309"/>
                <a:gd name="T98" fmla="*/ 211 w 2078"/>
                <a:gd name="T99" fmla="*/ 860 h 3309"/>
                <a:gd name="T100" fmla="*/ 202 w 2078"/>
                <a:gd name="T101" fmla="*/ 846 h 3309"/>
                <a:gd name="T102" fmla="*/ 202 w 2078"/>
                <a:gd name="T103" fmla="*/ 798 h 3309"/>
                <a:gd name="T104" fmla="*/ 199 w 2078"/>
                <a:gd name="T105" fmla="*/ 729 h 3309"/>
                <a:gd name="T106" fmla="*/ 204 w 2078"/>
                <a:gd name="T107" fmla="*/ 684 h 3309"/>
                <a:gd name="T108" fmla="*/ 136 w 2078"/>
                <a:gd name="T109" fmla="*/ 581 h 3309"/>
                <a:gd name="T110" fmla="*/ 48 w 2078"/>
                <a:gd name="T111" fmla="*/ 487 h 3309"/>
                <a:gd name="T112" fmla="*/ 12 w 2078"/>
                <a:gd name="T113" fmla="*/ 233 h 3309"/>
                <a:gd name="T114" fmla="*/ 153 w 2078"/>
                <a:gd name="T115" fmla="*/ 51 h 3309"/>
                <a:gd name="T116" fmla="*/ 313 w 2078"/>
                <a:gd name="T117" fmla="*/ 2 h 3309"/>
                <a:gd name="T118" fmla="*/ 472 w 2078"/>
                <a:gd name="T119" fmla="*/ 22 h 3309"/>
                <a:gd name="T120" fmla="*/ 581 w 2078"/>
                <a:gd name="T121" fmla="*/ 92 h 3309"/>
                <a:gd name="T122" fmla="*/ 655 w 2078"/>
                <a:gd name="T123" fmla="*/ 192 h 33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078"/>
                <a:gd name="T187" fmla="*/ 0 h 3309"/>
                <a:gd name="T188" fmla="*/ 2078 w 2078"/>
                <a:gd name="T189" fmla="*/ 3309 h 330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078" h="3309">
                  <a:moveTo>
                    <a:pt x="1992" y="580"/>
                  </a:moveTo>
                  <a:lnTo>
                    <a:pt x="2037" y="686"/>
                  </a:lnTo>
                  <a:lnTo>
                    <a:pt x="2065" y="798"/>
                  </a:lnTo>
                  <a:lnTo>
                    <a:pt x="2078" y="913"/>
                  </a:lnTo>
                  <a:lnTo>
                    <a:pt x="2075" y="1029"/>
                  </a:lnTo>
                  <a:lnTo>
                    <a:pt x="2061" y="1145"/>
                  </a:lnTo>
                  <a:lnTo>
                    <a:pt x="2031" y="1257"/>
                  </a:lnTo>
                  <a:lnTo>
                    <a:pt x="1988" y="1365"/>
                  </a:lnTo>
                  <a:lnTo>
                    <a:pt x="1934" y="1463"/>
                  </a:lnTo>
                  <a:lnTo>
                    <a:pt x="1900" y="1509"/>
                  </a:lnTo>
                  <a:lnTo>
                    <a:pt x="1864" y="1555"/>
                  </a:lnTo>
                  <a:lnTo>
                    <a:pt x="1825" y="1601"/>
                  </a:lnTo>
                  <a:lnTo>
                    <a:pt x="1782" y="1643"/>
                  </a:lnTo>
                  <a:lnTo>
                    <a:pt x="1737" y="1685"/>
                  </a:lnTo>
                  <a:lnTo>
                    <a:pt x="1693" y="1723"/>
                  </a:lnTo>
                  <a:lnTo>
                    <a:pt x="1643" y="1757"/>
                  </a:lnTo>
                  <a:lnTo>
                    <a:pt x="1594" y="1789"/>
                  </a:lnTo>
                  <a:lnTo>
                    <a:pt x="1556" y="1823"/>
                  </a:lnTo>
                  <a:lnTo>
                    <a:pt x="1526" y="1863"/>
                  </a:lnTo>
                  <a:lnTo>
                    <a:pt x="1502" y="1902"/>
                  </a:lnTo>
                  <a:lnTo>
                    <a:pt x="1487" y="1946"/>
                  </a:lnTo>
                  <a:lnTo>
                    <a:pt x="1474" y="1992"/>
                  </a:lnTo>
                  <a:lnTo>
                    <a:pt x="1468" y="2038"/>
                  </a:lnTo>
                  <a:lnTo>
                    <a:pt x="1464" y="2086"/>
                  </a:lnTo>
                  <a:lnTo>
                    <a:pt x="1459" y="2134"/>
                  </a:lnTo>
                  <a:lnTo>
                    <a:pt x="1479" y="2168"/>
                  </a:lnTo>
                  <a:lnTo>
                    <a:pt x="1479" y="2206"/>
                  </a:lnTo>
                  <a:lnTo>
                    <a:pt x="1472" y="2246"/>
                  </a:lnTo>
                  <a:lnTo>
                    <a:pt x="1472" y="2286"/>
                  </a:lnTo>
                  <a:lnTo>
                    <a:pt x="1466" y="2318"/>
                  </a:lnTo>
                  <a:lnTo>
                    <a:pt x="1468" y="2348"/>
                  </a:lnTo>
                  <a:lnTo>
                    <a:pt x="1474" y="2380"/>
                  </a:lnTo>
                  <a:lnTo>
                    <a:pt x="1483" y="2410"/>
                  </a:lnTo>
                  <a:lnTo>
                    <a:pt x="1489" y="2440"/>
                  </a:lnTo>
                  <a:lnTo>
                    <a:pt x="1489" y="2470"/>
                  </a:lnTo>
                  <a:lnTo>
                    <a:pt x="1481" y="2498"/>
                  </a:lnTo>
                  <a:lnTo>
                    <a:pt x="1459" y="2526"/>
                  </a:lnTo>
                  <a:lnTo>
                    <a:pt x="1470" y="2566"/>
                  </a:lnTo>
                  <a:lnTo>
                    <a:pt x="1481" y="2608"/>
                  </a:lnTo>
                  <a:lnTo>
                    <a:pt x="1481" y="2650"/>
                  </a:lnTo>
                  <a:lnTo>
                    <a:pt x="1455" y="2686"/>
                  </a:lnTo>
                  <a:lnTo>
                    <a:pt x="1453" y="2712"/>
                  </a:lnTo>
                  <a:lnTo>
                    <a:pt x="1453" y="2740"/>
                  </a:lnTo>
                  <a:lnTo>
                    <a:pt x="1457" y="2768"/>
                  </a:lnTo>
                  <a:lnTo>
                    <a:pt x="1459" y="2794"/>
                  </a:lnTo>
                  <a:lnTo>
                    <a:pt x="1459" y="2820"/>
                  </a:lnTo>
                  <a:lnTo>
                    <a:pt x="1453" y="2846"/>
                  </a:lnTo>
                  <a:lnTo>
                    <a:pt x="1438" y="2868"/>
                  </a:lnTo>
                  <a:lnTo>
                    <a:pt x="1412" y="2887"/>
                  </a:lnTo>
                  <a:lnTo>
                    <a:pt x="1419" y="2913"/>
                  </a:lnTo>
                  <a:lnTo>
                    <a:pt x="1425" y="2939"/>
                  </a:lnTo>
                  <a:lnTo>
                    <a:pt x="1425" y="2967"/>
                  </a:lnTo>
                  <a:lnTo>
                    <a:pt x="1421" y="2995"/>
                  </a:lnTo>
                  <a:lnTo>
                    <a:pt x="1384" y="3031"/>
                  </a:lnTo>
                  <a:lnTo>
                    <a:pt x="1355" y="3071"/>
                  </a:lnTo>
                  <a:lnTo>
                    <a:pt x="1325" y="3113"/>
                  </a:lnTo>
                  <a:lnTo>
                    <a:pt x="1297" y="3155"/>
                  </a:lnTo>
                  <a:lnTo>
                    <a:pt x="1267" y="3195"/>
                  </a:lnTo>
                  <a:lnTo>
                    <a:pt x="1237" y="3235"/>
                  </a:lnTo>
                  <a:lnTo>
                    <a:pt x="1200" y="3271"/>
                  </a:lnTo>
                  <a:lnTo>
                    <a:pt x="1158" y="3301"/>
                  </a:lnTo>
                  <a:lnTo>
                    <a:pt x="1136" y="3301"/>
                  </a:lnTo>
                  <a:lnTo>
                    <a:pt x="1115" y="3301"/>
                  </a:lnTo>
                  <a:lnTo>
                    <a:pt x="1093" y="3303"/>
                  </a:lnTo>
                  <a:lnTo>
                    <a:pt x="1070" y="3303"/>
                  </a:lnTo>
                  <a:lnTo>
                    <a:pt x="1046" y="3305"/>
                  </a:lnTo>
                  <a:lnTo>
                    <a:pt x="1023" y="3307"/>
                  </a:lnTo>
                  <a:lnTo>
                    <a:pt x="999" y="3309"/>
                  </a:lnTo>
                  <a:lnTo>
                    <a:pt x="976" y="3309"/>
                  </a:lnTo>
                  <a:lnTo>
                    <a:pt x="952" y="3309"/>
                  </a:lnTo>
                  <a:lnTo>
                    <a:pt x="929" y="3309"/>
                  </a:lnTo>
                  <a:lnTo>
                    <a:pt x="905" y="3305"/>
                  </a:lnTo>
                  <a:lnTo>
                    <a:pt x="884" y="3301"/>
                  </a:lnTo>
                  <a:lnTo>
                    <a:pt x="865" y="3295"/>
                  </a:lnTo>
                  <a:lnTo>
                    <a:pt x="843" y="3285"/>
                  </a:lnTo>
                  <a:lnTo>
                    <a:pt x="826" y="3273"/>
                  </a:lnTo>
                  <a:lnTo>
                    <a:pt x="809" y="3259"/>
                  </a:lnTo>
                  <a:lnTo>
                    <a:pt x="785" y="3231"/>
                  </a:lnTo>
                  <a:lnTo>
                    <a:pt x="760" y="3205"/>
                  </a:lnTo>
                  <a:lnTo>
                    <a:pt x="734" y="3179"/>
                  </a:lnTo>
                  <a:lnTo>
                    <a:pt x="708" y="3151"/>
                  </a:lnTo>
                  <a:lnTo>
                    <a:pt x="683" y="3125"/>
                  </a:lnTo>
                  <a:lnTo>
                    <a:pt x="661" y="3097"/>
                  </a:lnTo>
                  <a:lnTo>
                    <a:pt x="640" y="3067"/>
                  </a:lnTo>
                  <a:lnTo>
                    <a:pt x="625" y="3037"/>
                  </a:lnTo>
                  <a:lnTo>
                    <a:pt x="601" y="3019"/>
                  </a:lnTo>
                  <a:lnTo>
                    <a:pt x="593" y="2993"/>
                  </a:lnTo>
                  <a:lnTo>
                    <a:pt x="593" y="2965"/>
                  </a:lnTo>
                  <a:lnTo>
                    <a:pt x="597" y="2937"/>
                  </a:lnTo>
                  <a:lnTo>
                    <a:pt x="612" y="2923"/>
                  </a:lnTo>
                  <a:lnTo>
                    <a:pt x="616" y="2907"/>
                  </a:lnTo>
                  <a:lnTo>
                    <a:pt x="614" y="2887"/>
                  </a:lnTo>
                  <a:lnTo>
                    <a:pt x="614" y="2870"/>
                  </a:lnTo>
                  <a:lnTo>
                    <a:pt x="595" y="2850"/>
                  </a:lnTo>
                  <a:lnTo>
                    <a:pt x="586" y="2824"/>
                  </a:lnTo>
                  <a:lnTo>
                    <a:pt x="586" y="2796"/>
                  </a:lnTo>
                  <a:lnTo>
                    <a:pt x="591" y="2770"/>
                  </a:lnTo>
                  <a:lnTo>
                    <a:pt x="608" y="2756"/>
                  </a:lnTo>
                  <a:lnTo>
                    <a:pt x="616" y="2742"/>
                  </a:lnTo>
                  <a:lnTo>
                    <a:pt x="621" y="2724"/>
                  </a:lnTo>
                  <a:lnTo>
                    <a:pt x="621" y="2704"/>
                  </a:lnTo>
                  <a:lnTo>
                    <a:pt x="606" y="2690"/>
                  </a:lnTo>
                  <a:lnTo>
                    <a:pt x="593" y="2676"/>
                  </a:lnTo>
                  <a:lnTo>
                    <a:pt x="586" y="2660"/>
                  </a:lnTo>
                  <a:lnTo>
                    <a:pt x="586" y="2640"/>
                  </a:lnTo>
                  <a:lnTo>
                    <a:pt x="619" y="2646"/>
                  </a:lnTo>
                  <a:lnTo>
                    <a:pt x="651" y="2650"/>
                  </a:lnTo>
                  <a:lnTo>
                    <a:pt x="683" y="2652"/>
                  </a:lnTo>
                  <a:lnTo>
                    <a:pt x="715" y="2652"/>
                  </a:lnTo>
                  <a:lnTo>
                    <a:pt x="747" y="2650"/>
                  </a:lnTo>
                  <a:lnTo>
                    <a:pt x="779" y="2646"/>
                  </a:lnTo>
                  <a:lnTo>
                    <a:pt x="809" y="2642"/>
                  </a:lnTo>
                  <a:lnTo>
                    <a:pt x="841" y="2636"/>
                  </a:lnTo>
                  <a:lnTo>
                    <a:pt x="871" y="2630"/>
                  </a:lnTo>
                  <a:lnTo>
                    <a:pt x="901" y="2624"/>
                  </a:lnTo>
                  <a:lnTo>
                    <a:pt x="931" y="2616"/>
                  </a:lnTo>
                  <a:lnTo>
                    <a:pt x="963" y="2610"/>
                  </a:lnTo>
                  <a:lnTo>
                    <a:pt x="993" y="2602"/>
                  </a:lnTo>
                  <a:lnTo>
                    <a:pt x="1023" y="2596"/>
                  </a:lnTo>
                  <a:lnTo>
                    <a:pt x="1053" y="2590"/>
                  </a:lnTo>
                  <a:lnTo>
                    <a:pt x="1083" y="2584"/>
                  </a:lnTo>
                  <a:lnTo>
                    <a:pt x="1119" y="2574"/>
                  </a:lnTo>
                  <a:lnTo>
                    <a:pt x="1156" y="2564"/>
                  </a:lnTo>
                  <a:lnTo>
                    <a:pt x="1190" y="2554"/>
                  </a:lnTo>
                  <a:lnTo>
                    <a:pt x="1226" y="2542"/>
                  </a:lnTo>
                  <a:lnTo>
                    <a:pt x="1260" y="2532"/>
                  </a:lnTo>
                  <a:lnTo>
                    <a:pt x="1295" y="2520"/>
                  </a:lnTo>
                  <a:lnTo>
                    <a:pt x="1331" y="2508"/>
                  </a:lnTo>
                  <a:lnTo>
                    <a:pt x="1365" y="2498"/>
                  </a:lnTo>
                  <a:lnTo>
                    <a:pt x="1389" y="2488"/>
                  </a:lnTo>
                  <a:lnTo>
                    <a:pt x="1406" y="2474"/>
                  </a:lnTo>
                  <a:lnTo>
                    <a:pt x="1414" y="2456"/>
                  </a:lnTo>
                  <a:lnTo>
                    <a:pt x="1419" y="2436"/>
                  </a:lnTo>
                  <a:lnTo>
                    <a:pt x="1421" y="2414"/>
                  </a:lnTo>
                  <a:lnTo>
                    <a:pt x="1423" y="2394"/>
                  </a:lnTo>
                  <a:lnTo>
                    <a:pt x="1425" y="2372"/>
                  </a:lnTo>
                  <a:lnTo>
                    <a:pt x="1432" y="2352"/>
                  </a:lnTo>
                  <a:lnTo>
                    <a:pt x="1421" y="2346"/>
                  </a:lnTo>
                  <a:lnTo>
                    <a:pt x="1391" y="2352"/>
                  </a:lnTo>
                  <a:lnTo>
                    <a:pt x="1359" y="2358"/>
                  </a:lnTo>
                  <a:lnTo>
                    <a:pt x="1327" y="2364"/>
                  </a:lnTo>
                  <a:lnTo>
                    <a:pt x="1292" y="2368"/>
                  </a:lnTo>
                  <a:lnTo>
                    <a:pt x="1260" y="2370"/>
                  </a:lnTo>
                  <a:lnTo>
                    <a:pt x="1226" y="2372"/>
                  </a:lnTo>
                  <a:lnTo>
                    <a:pt x="1192" y="2374"/>
                  </a:lnTo>
                  <a:lnTo>
                    <a:pt x="1158" y="2374"/>
                  </a:lnTo>
                  <a:lnTo>
                    <a:pt x="1123" y="2374"/>
                  </a:lnTo>
                  <a:lnTo>
                    <a:pt x="1089" y="2372"/>
                  </a:lnTo>
                  <a:lnTo>
                    <a:pt x="1057" y="2370"/>
                  </a:lnTo>
                  <a:lnTo>
                    <a:pt x="1023" y="2368"/>
                  </a:lnTo>
                  <a:lnTo>
                    <a:pt x="989" y="2364"/>
                  </a:lnTo>
                  <a:lnTo>
                    <a:pt x="957" y="2358"/>
                  </a:lnTo>
                  <a:lnTo>
                    <a:pt x="924" y="2352"/>
                  </a:lnTo>
                  <a:lnTo>
                    <a:pt x="892" y="2346"/>
                  </a:lnTo>
                  <a:lnTo>
                    <a:pt x="918" y="2342"/>
                  </a:lnTo>
                  <a:lnTo>
                    <a:pt x="944" y="2340"/>
                  </a:lnTo>
                  <a:lnTo>
                    <a:pt x="969" y="2338"/>
                  </a:lnTo>
                  <a:lnTo>
                    <a:pt x="995" y="2336"/>
                  </a:lnTo>
                  <a:lnTo>
                    <a:pt x="1021" y="2334"/>
                  </a:lnTo>
                  <a:lnTo>
                    <a:pt x="1046" y="2332"/>
                  </a:lnTo>
                  <a:lnTo>
                    <a:pt x="1072" y="2326"/>
                  </a:lnTo>
                  <a:lnTo>
                    <a:pt x="1098" y="2320"/>
                  </a:lnTo>
                  <a:lnTo>
                    <a:pt x="1072" y="2316"/>
                  </a:lnTo>
                  <a:lnTo>
                    <a:pt x="1046" y="2308"/>
                  </a:lnTo>
                  <a:lnTo>
                    <a:pt x="1023" y="2300"/>
                  </a:lnTo>
                  <a:lnTo>
                    <a:pt x="999" y="2292"/>
                  </a:lnTo>
                  <a:lnTo>
                    <a:pt x="974" y="2284"/>
                  </a:lnTo>
                  <a:lnTo>
                    <a:pt x="950" y="2278"/>
                  </a:lnTo>
                  <a:lnTo>
                    <a:pt x="924" y="2272"/>
                  </a:lnTo>
                  <a:lnTo>
                    <a:pt x="899" y="2268"/>
                  </a:lnTo>
                  <a:lnTo>
                    <a:pt x="931" y="2266"/>
                  </a:lnTo>
                  <a:lnTo>
                    <a:pt x="965" y="2264"/>
                  </a:lnTo>
                  <a:lnTo>
                    <a:pt x="997" y="2264"/>
                  </a:lnTo>
                  <a:lnTo>
                    <a:pt x="1031" y="2262"/>
                  </a:lnTo>
                  <a:lnTo>
                    <a:pt x="1066" y="2260"/>
                  </a:lnTo>
                  <a:lnTo>
                    <a:pt x="1100" y="2258"/>
                  </a:lnTo>
                  <a:lnTo>
                    <a:pt x="1134" y="2256"/>
                  </a:lnTo>
                  <a:lnTo>
                    <a:pt x="1168" y="2254"/>
                  </a:lnTo>
                  <a:lnTo>
                    <a:pt x="1203" y="2250"/>
                  </a:lnTo>
                  <a:lnTo>
                    <a:pt x="1237" y="2246"/>
                  </a:lnTo>
                  <a:lnTo>
                    <a:pt x="1269" y="2240"/>
                  </a:lnTo>
                  <a:lnTo>
                    <a:pt x="1301" y="2234"/>
                  </a:lnTo>
                  <a:lnTo>
                    <a:pt x="1333" y="2228"/>
                  </a:lnTo>
                  <a:lnTo>
                    <a:pt x="1365" y="2218"/>
                  </a:lnTo>
                  <a:lnTo>
                    <a:pt x="1395" y="2208"/>
                  </a:lnTo>
                  <a:lnTo>
                    <a:pt x="1425" y="2196"/>
                  </a:lnTo>
                  <a:lnTo>
                    <a:pt x="1406" y="2200"/>
                  </a:lnTo>
                  <a:lnTo>
                    <a:pt x="1384" y="2202"/>
                  </a:lnTo>
                  <a:lnTo>
                    <a:pt x="1363" y="2206"/>
                  </a:lnTo>
                  <a:lnTo>
                    <a:pt x="1342" y="2210"/>
                  </a:lnTo>
                  <a:lnTo>
                    <a:pt x="1320" y="2214"/>
                  </a:lnTo>
                  <a:lnTo>
                    <a:pt x="1299" y="2218"/>
                  </a:lnTo>
                  <a:lnTo>
                    <a:pt x="1277" y="2220"/>
                  </a:lnTo>
                  <a:lnTo>
                    <a:pt x="1256" y="2224"/>
                  </a:lnTo>
                  <a:lnTo>
                    <a:pt x="1215" y="2226"/>
                  </a:lnTo>
                  <a:lnTo>
                    <a:pt x="1177" y="2228"/>
                  </a:lnTo>
                  <a:lnTo>
                    <a:pt x="1138" y="2230"/>
                  </a:lnTo>
                  <a:lnTo>
                    <a:pt x="1100" y="2230"/>
                  </a:lnTo>
                  <a:lnTo>
                    <a:pt x="1059" y="2230"/>
                  </a:lnTo>
                  <a:lnTo>
                    <a:pt x="1021" y="2228"/>
                  </a:lnTo>
                  <a:lnTo>
                    <a:pt x="984" y="2226"/>
                  </a:lnTo>
                  <a:lnTo>
                    <a:pt x="946" y="2222"/>
                  </a:lnTo>
                  <a:lnTo>
                    <a:pt x="907" y="2220"/>
                  </a:lnTo>
                  <a:lnTo>
                    <a:pt x="871" y="2214"/>
                  </a:lnTo>
                  <a:lnTo>
                    <a:pt x="832" y="2210"/>
                  </a:lnTo>
                  <a:lnTo>
                    <a:pt x="796" y="2204"/>
                  </a:lnTo>
                  <a:lnTo>
                    <a:pt x="760" y="2198"/>
                  </a:lnTo>
                  <a:lnTo>
                    <a:pt x="723" y="2190"/>
                  </a:lnTo>
                  <a:lnTo>
                    <a:pt x="689" y="2182"/>
                  </a:lnTo>
                  <a:lnTo>
                    <a:pt x="653" y="2174"/>
                  </a:lnTo>
                  <a:lnTo>
                    <a:pt x="648" y="2178"/>
                  </a:lnTo>
                  <a:lnTo>
                    <a:pt x="644" y="2184"/>
                  </a:lnTo>
                  <a:lnTo>
                    <a:pt x="644" y="2190"/>
                  </a:lnTo>
                  <a:lnTo>
                    <a:pt x="646" y="2196"/>
                  </a:lnTo>
                  <a:lnTo>
                    <a:pt x="661" y="2204"/>
                  </a:lnTo>
                  <a:lnTo>
                    <a:pt x="676" y="2212"/>
                  </a:lnTo>
                  <a:lnTo>
                    <a:pt x="691" y="2220"/>
                  </a:lnTo>
                  <a:lnTo>
                    <a:pt x="708" y="2226"/>
                  </a:lnTo>
                  <a:lnTo>
                    <a:pt x="723" y="2232"/>
                  </a:lnTo>
                  <a:lnTo>
                    <a:pt x="740" y="2238"/>
                  </a:lnTo>
                  <a:lnTo>
                    <a:pt x="755" y="2242"/>
                  </a:lnTo>
                  <a:lnTo>
                    <a:pt x="773" y="2246"/>
                  </a:lnTo>
                  <a:lnTo>
                    <a:pt x="773" y="2256"/>
                  </a:lnTo>
                  <a:lnTo>
                    <a:pt x="666" y="2240"/>
                  </a:lnTo>
                  <a:lnTo>
                    <a:pt x="661" y="2246"/>
                  </a:lnTo>
                  <a:lnTo>
                    <a:pt x="659" y="2254"/>
                  </a:lnTo>
                  <a:lnTo>
                    <a:pt x="661" y="2262"/>
                  </a:lnTo>
                  <a:lnTo>
                    <a:pt x="666" y="2268"/>
                  </a:lnTo>
                  <a:lnTo>
                    <a:pt x="674" y="2274"/>
                  </a:lnTo>
                  <a:lnTo>
                    <a:pt x="685" y="2280"/>
                  </a:lnTo>
                  <a:lnTo>
                    <a:pt x="693" y="2286"/>
                  </a:lnTo>
                  <a:lnTo>
                    <a:pt x="704" y="2292"/>
                  </a:lnTo>
                  <a:lnTo>
                    <a:pt x="713" y="2298"/>
                  </a:lnTo>
                  <a:lnTo>
                    <a:pt x="723" y="2302"/>
                  </a:lnTo>
                  <a:lnTo>
                    <a:pt x="734" y="2306"/>
                  </a:lnTo>
                  <a:lnTo>
                    <a:pt x="745" y="2308"/>
                  </a:lnTo>
                  <a:lnTo>
                    <a:pt x="745" y="2316"/>
                  </a:lnTo>
                  <a:lnTo>
                    <a:pt x="736" y="2316"/>
                  </a:lnTo>
                  <a:lnTo>
                    <a:pt x="728" y="2316"/>
                  </a:lnTo>
                  <a:lnTo>
                    <a:pt x="719" y="2316"/>
                  </a:lnTo>
                  <a:lnTo>
                    <a:pt x="711" y="2316"/>
                  </a:lnTo>
                  <a:lnTo>
                    <a:pt x="700" y="2316"/>
                  </a:lnTo>
                  <a:lnTo>
                    <a:pt x="691" y="2316"/>
                  </a:lnTo>
                  <a:lnTo>
                    <a:pt x="685" y="2314"/>
                  </a:lnTo>
                  <a:lnTo>
                    <a:pt x="676" y="2312"/>
                  </a:lnTo>
                  <a:lnTo>
                    <a:pt x="661" y="2326"/>
                  </a:lnTo>
                  <a:lnTo>
                    <a:pt x="672" y="2336"/>
                  </a:lnTo>
                  <a:lnTo>
                    <a:pt x="685" y="2344"/>
                  </a:lnTo>
                  <a:lnTo>
                    <a:pt x="698" y="2352"/>
                  </a:lnTo>
                  <a:lnTo>
                    <a:pt x="711" y="2360"/>
                  </a:lnTo>
                  <a:lnTo>
                    <a:pt x="726" y="2368"/>
                  </a:lnTo>
                  <a:lnTo>
                    <a:pt x="738" y="2374"/>
                  </a:lnTo>
                  <a:lnTo>
                    <a:pt x="751" y="2382"/>
                  </a:lnTo>
                  <a:lnTo>
                    <a:pt x="764" y="2388"/>
                  </a:lnTo>
                  <a:lnTo>
                    <a:pt x="751" y="2388"/>
                  </a:lnTo>
                  <a:lnTo>
                    <a:pt x="736" y="2386"/>
                  </a:lnTo>
                  <a:lnTo>
                    <a:pt x="723" y="2382"/>
                  </a:lnTo>
                  <a:lnTo>
                    <a:pt x="711" y="2378"/>
                  </a:lnTo>
                  <a:lnTo>
                    <a:pt x="698" y="2376"/>
                  </a:lnTo>
                  <a:lnTo>
                    <a:pt x="687" y="2376"/>
                  </a:lnTo>
                  <a:lnTo>
                    <a:pt x="676" y="2380"/>
                  </a:lnTo>
                  <a:lnTo>
                    <a:pt x="666" y="2388"/>
                  </a:lnTo>
                  <a:lnTo>
                    <a:pt x="676" y="2400"/>
                  </a:lnTo>
                  <a:lnTo>
                    <a:pt x="693" y="2404"/>
                  </a:lnTo>
                  <a:lnTo>
                    <a:pt x="706" y="2408"/>
                  </a:lnTo>
                  <a:lnTo>
                    <a:pt x="713" y="2418"/>
                  </a:lnTo>
                  <a:lnTo>
                    <a:pt x="700" y="2424"/>
                  </a:lnTo>
                  <a:lnTo>
                    <a:pt x="689" y="2426"/>
                  </a:lnTo>
                  <a:lnTo>
                    <a:pt x="674" y="2428"/>
                  </a:lnTo>
                  <a:lnTo>
                    <a:pt x="661" y="2430"/>
                  </a:lnTo>
                  <a:lnTo>
                    <a:pt x="648" y="2430"/>
                  </a:lnTo>
                  <a:lnTo>
                    <a:pt x="636" y="2434"/>
                  </a:lnTo>
                  <a:lnTo>
                    <a:pt x="625" y="2440"/>
                  </a:lnTo>
                  <a:lnTo>
                    <a:pt x="614" y="2448"/>
                  </a:lnTo>
                  <a:lnTo>
                    <a:pt x="610" y="2462"/>
                  </a:lnTo>
                  <a:lnTo>
                    <a:pt x="610" y="2474"/>
                  </a:lnTo>
                  <a:lnTo>
                    <a:pt x="616" y="2482"/>
                  </a:lnTo>
                  <a:lnTo>
                    <a:pt x="627" y="2486"/>
                  </a:lnTo>
                  <a:lnTo>
                    <a:pt x="638" y="2490"/>
                  </a:lnTo>
                  <a:lnTo>
                    <a:pt x="648" y="2494"/>
                  </a:lnTo>
                  <a:lnTo>
                    <a:pt x="661" y="2496"/>
                  </a:lnTo>
                  <a:lnTo>
                    <a:pt x="670" y="2500"/>
                  </a:lnTo>
                  <a:lnTo>
                    <a:pt x="715" y="2498"/>
                  </a:lnTo>
                  <a:lnTo>
                    <a:pt x="758" y="2494"/>
                  </a:lnTo>
                  <a:lnTo>
                    <a:pt x="803" y="2490"/>
                  </a:lnTo>
                  <a:lnTo>
                    <a:pt x="845" y="2484"/>
                  </a:lnTo>
                  <a:lnTo>
                    <a:pt x="888" y="2478"/>
                  </a:lnTo>
                  <a:lnTo>
                    <a:pt x="929" y="2470"/>
                  </a:lnTo>
                  <a:lnTo>
                    <a:pt x="972" y="2462"/>
                  </a:lnTo>
                  <a:lnTo>
                    <a:pt x="1012" y="2454"/>
                  </a:lnTo>
                  <a:lnTo>
                    <a:pt x="1055" y="2444"/>
                  </a:lnTo>
                  <a:lnTo>
                    <a:pt x="1096" y="2434"/>
                  </a:lnTo>
                  <a:lnTo>
                    <a:pt x="1136" y="2424"/>
                  </a:lnTo>
                  <a:lnTo>
                    <a:pt x="1177" y="2414"/>
                  </a:lnTo>
                  <a:lnTo>
                    <a:pt x="1218" y="2404"/>
                  </a:lnTo>
                  <a:lnTo>
                    <a:pt x="1260" y="2394"/>
                  </a:lnTo>
                  <a:lnTo>
                    <a:pt x="1301" y="2384"/>
                  </a:lnTo>
                  <a:lnTo>
                    <a:pt x="1342" y="2374"/>
                  </a:lnTo>
                  <a:lnTo>
                    <a:pt x="1357" y="2376"/>
                  </a:lnTo>
                  <a:lnTo>
                    <a:pt x="1367" y="2384"/>
                  </a:lnTo>
                  <a:lnTo>
                    <a:pt x="1372" y="2394"/>
                  </a:lnTo>
                  <a:lnTo>
                    <a:pt x="1365" y="2406"/>
                  </a:lnTo>
                  <a:lnTo>
                    <a:pt x="1352" y="2438"/>
                  </a:lnTo>
                  <a:lnTo>
                    <a:pt x="1331" y="2462"/>
                  </a:lnTo>
                  <a:lnTo>
                    <a:pt x="1305" y="2480"/>
                  </a:lnTo>
                  <a:lnTo>
                    <a:pt x="1275" y="2492"/>
                  </a:lnTo>
                  <a:lnTo>
                    <a:pt x="1243" y="2502"/>
                  </a:lnTo>
                  <a:lnTo>
                    <a:pt x="1209" y="2508"/>
                  </a:lnTo>
                  <a:lnTo>
                    <a:pt x="1175" y="2514"/>
                  </a:lnTo>
                  <a:lnTo>
                    <a:pt x="1141" y="2518"/>
                  </a:lnTo>
                  <a:lnTo>
                    <a:pt x="1132" y="2510"/>
                  </a:lnTo>
                  <a:lnTo>
                    <a:pt x="1130" y="2496"/>
                  </a:lnTo>
                  <a:lnTo>
                    <a:pt x="1130" y="2484"/>
                  </a:lnTo>
                  <a:lnTo>
                    <a:pt x="1121" y="2476"/>
                  </a:lnTo>
                  <a:lnTo>
                    <a:pt x="1093" y="2484"/>
                  </a:lnTo>
                  <a:lnTo>
                    <a:pt x="1068" y="2492"/>
                  </a:lnTo>
                  <a:lnTo>
                    <a:pt x="1040" y="2498"/>
                  </a:lnTo>
                  <a:lnTo>
                    <a:pt x="1012" y="2506"/>
                  </a:lnTo>
                  <a:lnTo>
                    <a:pt x="984" y="2512"/>
                  </a:lnTo>
                  <a:lnTo>
                    <a:pt x="957" y="2518"/>
                  </a:lnTo>
                  <a:lnTo>
                    <a:pt x="929" y="2524"/>
                  </a:lnTo>
                  <a:lnTo>
                    <a:pt x="901" y="2530"/>
                  </a:lnTo>
                  <a:lnTo>
                    <a:pt x="871" y="2534"/>
                  </a:lnTo>
                  <a:lnTo>
                    <a:pt x="843" y="2538"/>
                  </a:lnTo>
                  <a:lnTo>
                    <a:pt x="813" y="2542"/>
                  </a:lnTo>
                  <a:lnTo>
                    <a:pt x="785" y="2544"/>
                  </a:lnTo>
                  <a:lnTo>
                    <a:pt x="755" y="2546"/>
                  </a:lnTo>
                  <a:lnTo>
                    <a:pt x="726" y="2546"/>
                  </a:lnTo>
                  <a:lnTo>
                    <a:pt x="696" y="2546"/>
                  </a:lnTo>
                  <a:lnTo>
                    <a:pt x="666" y="2544"/>
                  </a:lnTo>
                  <a:lnTo>
                    <a:pt x="661" y="2548"/>
                  </a:lnTo>
                  <a:lnTo>
                    <a:pt x="659" y="2552"/>
                  </a:lnTo>
                  <a:lnTo>
                    <a:pt x="657" y="2556"/>
                  </a:lnTo>
                  <a:lnTo>
                    <a:pt x="657" y="2562"/>
                  </a:lnTo>
                  <a:lnTo>
                    <a:pt x="663" y="2570"/>
                  </a:lnTo>
                  <a:lnTo>
                    <a:pt x="670" y="2574"/>
                  </a:lnTo>
                  <a:lnTo>
                    <a:pt x="678" y="2574"/>
                  </a:lnTo>
                  <a:lnTo>
                    <a:pt x="687" y="2576"/>
                  </a:lnTo>
                  <a:lnTo>
                    <a:pt x="698" y="2574"/>
                  </a:lnTo>
                  <a:lnTo>
                    <a:pt x="706" y="2574"/>
                  </a:lnTo>
                  <a:lnTo>
                    <a:pt x="715" y="2576"/>
                  </a:lnTo>
                  <a:lnTo>
                    <a:pt x="723" y="2578"/>
                  </a:lnTo>
                  <a:lnTo>
                    <a:pt x="717" y="2586"/>
                  </a:lnTo>
                  <a:lnTo>
                    <a:pt x="708" y="2590"/>
                  </a:lnTo>
                  <a:lnTo>
                    <a:pt x="698" y="2592"/>
                  </a:lnTo>
                  <a:lnTo>
                    <a:pt x="687" y="2592"/>
                  </a:lnTo>
                  <a:lnTo>
                    <a:pt x="674" y="2592"/>
                  </a:lnTo>
                  <a:lnTo>
                    <a:pt x="663" y="2592"/>
                  </a:lnTo>
                  <a:lnTo>
                    <a:pt x="653" y="2594"/>
                  </a:lnTo>
                  <a:lnTo>
                    <a:pt x="644" y="2600"/>
                  </a:lnTo>
                  <a:lnTo>
                    <a:pt x="631" y="2608"/>
                  </a:lnTo>
                  <a:lnTo>
                    <a:pt x="619" y="2614"/>
                  </a:lnTo>
                  <a:lnTo>
                    <a:pt x="604" y="2616"/>
                  </a:lnTo>
                  <a:lnTo>
                    <a:pt x="591" y="2622"/>
                  </a:lnTo>
                  <a:lnTo>
                    <a:pt x="608" y="2604"/>
                  </a:lnTo>
                  <a:lnTo>
                    <a:pt x="614" y="2582"/>
                  </a:lnTo>
                  <a:lnTo>
                    <a:pt x="616" y="2558"/>
                  </a:lnTo>
                  <a:lnTo>
                    <a:pt x="614" y="2536"/>
                  </a:lnTo>
                  <a:lnTo>
                    <a:pt x="597" y="2516"/>
                  </a:lnTo>
                  <a:lnTo>
                    <a:pt x="584" y="2494"/>
                  </a:lnTo>
                  <a:lnTo>
                    <a:pt x="576" y="2470"/>
                  </a:lnTo>
                  <a:lnTo>
                    <a:pt x="578" y="2444"/>
                  </a:lnTo>
                  <a:lnTo>
                    <a:pt x="597" y="2428"/>
                  </a:lnTo>
                  <a:lnTo>
                    <a:pt x="612" y="2410"/>
                  </a:lnTo>
                  <a:lnTo>
                    <a:pt x="621" y="2390"/>
                  </a:lnTo>
                  <a:lnTo>
                    <a:pt x="621" y="2368"/>
                  </a:lnTo>
                  <a:lnTo>
                    <a:pt x="625" y="2330"/>
                  </a:lnTo>
                  <a:lnTo>
                    <a:pt x="621" y="2292"/>
                  </a:lnTo>
                  <a:lnTo>
                    <a:pt x="614" y="2252"/>
                  </a:lnTo>
                  <a:lnTo>
                    <a:pt x="610" y="2212"/>
                  </a:lnTo>
                  <a:lnTo>
                    <a:pt x="608" y="2202"/>
                  </a:lnTo>
                  <a:lnTo>
                    <a:pt x="604" y="2190"/>
                  </a:lnTo>
                  <a:lnTo>
                    <a:pt x="601" y="2178"/>
                  </a:lnTo>
                  <a:lnTo>
                    <a:pt x="601" y="2166"/>
                  </a:lnTo>
                  <a:lnTo>
                    <a:pt x="616" y="2146"/>
                  </a:lnTo>
                  <a:lnTo>
                    <a:pt x="623" y="2120"/>
                  </a:lnTo>
                  <a:lnTo>
                    <a:pt x="625" y="2092"/>
                  </a:lnTo>
                  <a:lnTo>
                    <a:pt x="621" y="2066"/>
                  </a:lnTo>
                  <a:lnTo>
                    <a:pt x="608" y="2012"/>
                  </a:lnTo>
                  <a:lnTo>
                    <a:pt x="589" y="1964"/>
                  </a:lnTo>
                  <a:lnTo>
                    <a:pt x="563" y="1916"/>
                  </a:lnTo>
                  <a:lnTo>
                    <a:pt x="531" y="1873"/>
                  </a:lnTo>
                  <a:lnTo>
                    <a:pt x="497" y="1831"/>
                  </a:lnTo>
                  <a:lnTo>
                    <a:pt x="458" y="1791"/>
                  </a:lnTo>
                  <a:lnTo>
                    <a:pt x="417" y="1753"/>
                  </a:lnTo>
                  <a:lnTo>
                    <a:pt x="377" y="1715"/>
                  </a:lnTo>
                  <a:lnTo>
                    <a:pt x="334" y="1677"/>
                  </a:lnTo>
                  <a:lnTo>
                    <a:pt x="291" y="1639"/>
                  </a:lnTo>
                  <a:lnTo>
                    <a:pt x="251" y="1599"/>
                  </a:lnTo>
                  <a:lnTo>
                    <a:pt x="212" y="1559"/>
                  </a:lnTo>
                  <a:lnTo>
                    <a:pt x="176" y="1517"/>
                  </a:lnTo>
                  <a:lnTo>
                    <a:pt x="146" y="1473"/>
                  </a:lnTo>
                  <a:lnTo>
                    <a:pt x="118" y="1427"/>
                  </a:lnTo>
                  <a:lnTo>
                    <a:pt x="97" y="1377"/>
                  </a:lnTo>
                  <a:lnTo>
                    <a:pt x="45" y="1251"/>
                  </a:lnTo>
                  <a:lnTo>
                    <a:pt x="13" y="1119"/>
                  </a:lnTo>
                  <a:lnTo>
                    <a:pt x="0" y="979"/>
                  </a:lnTo>
                  <a:lnTo>
                    <a:pt x="9" y="842"/>
                  </a:lnTo>
                  <a:lnTo>
                    <a:pt x="37" y="704"/>
                  </a:lnTo>
                  <a:lnTo>
                    <a:pt x="84" y="572"/>
                  </a:lnTo>
                  <a:lnTo>
                    <a:pt x="150" y="450"/>
                  </a:lnTo>
                  <a:lnTo>
                    <a:pt x="236" y="342"/>
                  </a:lnTo>
                  <a:lnTo>
                    <a:pt x="289" y="288"/>
                  </a:lnTo>
                  <a:lnTo>
                    <a:pt x="345" y="240"/>
                  </a:lnTo>
                  <a:lnTo>
                    <a:pt x="405" y="194"/>
                  </a:lnTo>
                  <a:lnTo>
                    <a:pt x="465" y="154"/>
                  </a:lnTo>
                  <a:lnTo>
                    <a:pt x="529" y="118"/>
                  </a:lnTo>
                  <a:lnTo>
                    <a:pt x="595" y="88"/>
                  </a:lnTo>
                  <a:lnTo>
                    <a:pt x="663" y="62"/>
                  </a:lnTo>
                  <a:lnTo>
                    <a:pt x="734" y="40"/>
                  </a:lnTo>
                  <a:lnTo>
                    <a:pt x="807" y="22"/>
                  </a:lnTo>
                  <a:lnTo>
                    <a:pt x="880" y="10"/>
                  </a:lnTo>
                  <a:lnTo>
                    <a:pt x="954" y="2"/>
                  </a:lnTo>
                  <a:lnTo>
                    <a:pt x="1029" y="0"/>
                  </a:lnTo>
                  <a:lnTo>
                    <a:pt x="1104" y="2"/>
                  </a:lnTo>
                  <a:lnTo>
                    <a:pt x="1181" y="8"/>
                  </a:lnTo>
                  <a:lnTo>
                    <a:pt x="1256" y="22"/>
                  </a:lnTo>
                  <a:lnTo>
                    <a:pt x="1333" y="38"/>
                  </a:lnTo>
                  <a:lnTo>
                    <a:pt x="1384" y="52"/>
                  </a:lnTo>
                  <a:lnTo>
                    <a:pt x="1436" y="70"/>
                  </a:lnTo>
                  <a:lnTo>
                    <a:pt x="1487" y="92"/>
                  </a:lnTo>
                  <a:lnTo>
                    <a:pt x="1538" y="116"/>
                  </a:lnTo>
                  <a:lnTo>
                    <a:pt x="1588" y="144"/>
                  </a:lnTo>
                  <a:lnTo>
                    <a:pt x="1635" y="174"/>
                  </a:lnTo>
                  <a:lnTo>
                    <a:pt x="1682" y="206"/>
                  </a:lnTo>
                  <a:lnTo>
                    <a:pt x="1727" y="240"/>
                  </a:lnTo>
                  <a:lnTo>
                    <a:pt x="1770" y="278"/>
                  </a:lnTo>
                  <a:lnTo>
                    <a:pt x="1808" y="316"/>
                  </a:lnTo>
                  <a:lnTo>
                    <a:pt x="1847" y="358"/>
                  </a:lnTo>
                  <a:lnTo>
                    <a:pt x="1883" y="400"/>
                  </a:lnTo>
                  <a:lnTo>
                    <a:pt x="1915" y="444"/>
                  </a:lnTo>
                  <a:lnTo>
                    <a:pt x="1943" y="488"/>
                  </a:lnTo>
                  <a:lnTo>
                    <a:pt x="1971" y="534"/>
                  </a:lnTo>
                  <a:lnTo>
                    <a:pt x="1992" y="5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Freeform 15"/>
            <p:cNvSpPr>
              <a:spLocks/>
            </p:cNvSpPr>
            <p:nvPr/>
          </p:nvSpPr>
          <p:spPr bwMode="auto">
            <a:xfrm>
              <a:off x="3347" y="1102"/>
              <a:ext cx="1663" cy="1798"/>
            </a:xfrm>
            <a:custGeom>
              <a:avLst/>
              <a:gdLst>
                <a:gd name="T0" fmla="*/ 631 w 2001"/>
                <a:gd name="T1" fmla="*/ 183 h 2162"/>
                <a:gd name="T2" fmla="*/ 655 w 2001"/>
                <a:gd name="T3" fmla="*/ 268 h 2162"/>
                <a:gd name="T4" fmla="*/ 657 w 2001"/>
                <a:gd name="T5" fmla="*/ 357 h 2162"/>
                <a:gd name="T6" fmla="*/ 631 w 2001"/>
                <a:gd name="T7" fmla="*/ 439 h 2162"/>
                <a:gd name="T8" fmla="*/ 598 w 2001"/>
                <a:gd name="T9" fmla="*/ 487 h 2162"/>
                <a:gd name="T10" fmla="*/ 580 w 2001"/>
                <a:gd name="T11" fmla="*/ 506 h 2162"/>
                <a:gd name="T12" fmla="*/ 559 w 2001"/>
                <a:gd name="T13" fmla="*/ 524 h 2162"/>
                <a:gd name="T14" fmla="*/ 538 w 2001"/>
                <a:gd name="T15" fmla="*/ 541 h 2162"/>
                <a:gd name="T16" fmla="*/ 517 w 2001"/>
                <a:gd name="T17" fmla="*/ 557 h 2162"/>
                <a:gd name="T18" fmla="*/ 497 w 2001"/>
                <a:gd name="T19" fmla="*/ 574 h 2162"/>
                <a:gd name="T20" fmla="*/ 478 w 2001"/>
                <a:gd name="T21" fmla="*/ 593 h 2162"/>
                <a:gd name="T22" fmla="*/ 464 w 2001"/>
                <a:gd name="T23" fmla="*/ 614 h 2162"/>
                <a:gd name="T24" fmla="*/ 456 w 2001"/>
                <a:gd name="T25" fmla="*/ 637 h 2162"/>
                <a:gd name="T26" fmla="*/ 454 w 2001"/>
                <a:gd name="T27" fmla="*/ 661 h 2162"/>
                <a:gd name="T28" fmla="*/ 450 w 2001"/>
                <a:gd name="T29" fmla="*/ 686 h 2162"/>
                <a:gd name="T30" fmla="*/ 435 w 2001"/>
                <a:gd name="T31" fmla="*/ 704 h 2162"/>
                <a:gd name="T32" fmla="*/ 413 w 2001"/>
                <a:gd name="T33" fmla="*/ 710 h 2162"/>
                <a:gd name="T34" fmla="*/ 389 w 2001"/>
                <a:gd name="T35" fmla="*/ 714 h 2162"/>
                <a:gd name="T36" fmla="*/ 366 w 2001"/>
                <a:gd name="T37" fmla="*/ 715 h 2162"/>
                <a:gd name="T38" fmla="*/ 342 w 2001"/>
                <a:gd name="T39" fmla="*/ 715 h 2162"/>
                <a:gd name="T40" fmla="*/ 317 w 2001"/>
                <a:gd name="T41" fmla="*/ 713 h 2162"/>
                <a:gd name="T42" fmla="*/ 293 w 2001"/>
                <a:gd name="T43" fmla="*/ 710 h 2162"/>
                <a:gd name="T44" fmla="*/ 270 w 2001"/>
                <a:gd name="T45" fmla="*/ 709 h 2162"/>
                <a:gd name="T46" fmla="*/ 247 w 2001"/>
                <a:gd name="T47" fmla="*/ 704 h 2162"/>
                <a:gd name="T48" fmla="*/ 229 w 2001"/>
                <a:gd name="T49" fmla="*/ 700 h 2162"/>
                <a:gd name="T50" fmla="*/ 219 w 2001"/>
                <a:gd name="T51" fmla="*/ 690 h 2162"/>
                <a:gd name="T52" fmla="*/ 215 w 2001"/>
                <a:gd name="T53" fmla="*/ 677 h 2162"/>
                <a:gd name="T54" fmla="*/ 210 w 2001"/>
                <a:gd name="T55" fmla="*/ 664 h 2162"/>
                <a:gd name="T56" fmla="*/ 201 w 2001"/>
                <a:gd name="T57" fmla="*/ 639 h 2162"/>
                <a:gd name="T58" fmla="*/ 180 w 2001"/>
                <a:gd name="T59" fmla="*/ 605 h 2162"/>
                <a:gd name="T60" fmla="*/ 154 w 2001"/>
                <a:gd name="T61" fmla="*/ 573 h 2162"/>
                <a:gd name="T62" fmla="*/ 124 w 2001"/>
                <a:gd name="T63" fmla="*/ 544 h 2162"/>
                <a:gd name="T64" fmla="*/ 93 w 2001"/>
                <a:gd name="T65" fmla="*/ 514 h 2162"/>
                <a:gd name="T66" fmla="*/ 64 w 2001"/>
                <a:gd name="T67" fmla="*/ 484 h 2162"/>
                <a:gd name="T68" fmla="*/ 39 w 2001"/>
                <a:gd name="T69" fmla="*/ 452 h 2162"/>
                <a:gd name="T70" fmla="*/ 22 w 2001"/>
                <a:gd name="T71" fmla="*/ 417 h 2162"/>
                <a:gd name="T72" fmla="*/ 9 w 2001"/>
                <a:gd name="T73" fmla="*/ 376 h 2162"/>
                <a:gd name="T74" fmla="*/ 2 w 2001"/>
                <a:gd name="T75" fmla="*/ 331 h 2162"/>
                <a:gd name="T76" fmla="*/ 2 w 2001"/>
                <a:gd name="T77" fmla="*/ 288 h 2162"/>
                <a:gd name="T78" fmla="*/ 6 w 2001"/>
                <a:gd name="T79" fmla="*/ 245 h 2162"/>
                <a:gd name="T80" fmla="*/ 18 w 2001"/>
                <a:gd name="T81" fmla="*/ 204 h 2162"/>
                <a:gd name="T82" fmla="*/ 38 w 2001"/>
                <a:gd name="T83" fmla="*/ 163 h 2162"/>
                <a:gd name="T84" fmla="*/ 62 w 2001"/>
                <a:gd name="T85" fmla="*/ 126 h 2162"/>
                <a:gd name="T86" fmla="*/ 93 w 2001"/>
                <a:gd name="T87" fmla="*/ 92 h 2162"/>
                <a:gd name="T88" fmla="*/ 129 w 2001"/>
                <a:gd name="T89" fmla="*/ 62 h 2162"/>
                <a:gd name="T90" fmla="*/ 171 w 2001"/>
                <a:gd name="T91" fmla="*/ 38 h 2162"/>
                <a:gd name="T92" fmla="*/ 216 w 2001"/>
                <a:gd name="T93" fmla="*/ 18 h 2162"/>
                <a:gd name="T94" fmla="*/ 263 w 2001"/>
                <a:gd name="T95" fmla="*/ 7 h 2162"/>
                <a:gd name="T96" fmla="*/ 315 w 2001"/>
                <a:gd name="T97" fmla="*/ 0 h 2162"/>
                <a:gd name="T98" fmla="*/ 366 w 2001"/>
                <a:gd name="T99" fmla="*/ 2 h 2162"/>
                <a:gd name="T100" fmla="*/ 415 w 2001"/>
                <a:gd name="T101" fmla="*/ 8 h 2162"/>
                <a:gd name="T102" fmla="*/ 461 w 2001"/>
                <a:gd name="T103" fmla="*/ 22 h 2162"/>
                <a:gd name="T104" fmla="*/ 493 w 2001"/>
                <a:gd name="T105" fmla="*/ 37 h 2162"/>
                <a:gd name="T106" fmla="*/ 510 w 2001"/>
                <a:gd name="T107" fmla="*/ 47 h 2162"/>
                <a:gd name="T108" fmla="*/ 529 w 2001"/>
                <a:gd name="T109" fmla="*/ 60 h 2162"/>
                <a:gd name="T110" fmla="*/ 547 w 2001"/>
                <a:gd name="T111" fmla="*/ 72 h 2162"/>
                <a:gd name="T112" fmla="*/ 564 w 2001"/>
                <a:gd name="T113" fmla="*/ 87 h 2162"/>
                <a:gd name="T114" fmla="*/ 580 w 2001"/>
                <a:gd name="T115" fmla="*/ 103 h 2162"/>
                <a:gd name="T116" fmla="*/ 595 w 2001"/>
                <a:gd name="T117" fmla="*/ 119 h 2162"/>
                <a:gd name="T118" fmla="*/ 607 w 2001"/>
                <a:gd name="T119" fmla="*/ 136 h 216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001"/>
                <a:gd name="T181" fmla="*/ 0 h 2162"/>
                <a:gd name="T182" fmla="*/ 2001 w 2001"/>
                <a:gd name="T183" fmla="*/ 2162 h 216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001" h="2162">
                  <a:moveTo>
                    <a:pt x="1855" y="440"/>
                  </a:moveTo>
                  <a:lnTo>
                    <a:pt x="1913" y="554"/>
                  </a:lnTo>
                  <a:lnTo>
                    <a:pt x="1958" y="678"/>
                  </a:lnTo>
                  <a:lnTo>
                    <a:pt x="1988" y="808"/>
                  </a:lnTo>
                  <a:lnTo>
                    <a:pt x="2001" y="943"/>
                  </a:lnTo>
                  <a:lnTo>
                    <a:pt x="1992" y="1077"/>
                  </a:lnTo>
                  <a:lnTo>
                    <a:pt x="1964" y="1205"/>
                  </a:lnTo>
                  <a:lnTo>
                    <a:pt x="1913" y="1327"/>
                  </a:lnTo>
                  <a:lnTo>
                    <a:pt x="1836" y="1435"/>
                  </a:lnTo>
                  <a:lnTo>
                    <a:pt x="1812" y="1469"/>
                  </a:lnTo>
                  <a:lnTo>
                    <a:pt x="1789" y="1499"/>
                  </a:lnTo>
                  <a:lnTo>
                    <a:pt x="1761" y="1529"/>
                  </a:lnTo>
                  <a:lnTo>
                    <a:pt x="1731" y="1557"/>
                  </a:lnTo>
                  <a:lnTo>
                    <a:pt x="1699" y="1583"/>
                  </a:lnTo>
                  <a:lnTo>
                    <a:pt x="1667" y="1609"/>
                  </a:lnTo>
                  <a:lnTo>
                    <a:pt x="1633" y="1635"/>
                  </a:lnTo>
                  <a:lnTo>
                    <a:pt x="1600" y="1659"/>
                  </a:lnTo>
                  <a:lnTo>
                    <a:pt x="1568" y="1685"/>
                  </a:lnTo>
                  <a:lnTo>
                    <a:pt x="1536" y="1709"/>
                  </a:lnTo>
                  <a:lnTo>
                    <a:pt x="1506" y="1735"/>
                  </a:lnTo>
                  <a:lnTo>
                    <a:pt x="1476" y="1763"/>
                  </a:lnTo>
                  <a:lnTo>
                    <a:pt x="1451" y="1793"/>
                  </a:lnTo>
                  <a:lnTo>
                    <a:pt x="1427" y="1823"/>
                  </a:lnTo>
                  <a:lnTo>
                    <a:pt x="1408" y="1855"/>
                  </a:lnTo>
                  <a:lnTo>
                    <a:pt x="1391" y="1890"/>
                  </a:lnTo>
                  <a:lnTo>
                    <a:pt x="1382" y="1924"/>
                  </a:lnTo>
                  <a:lnTo>
                    <a:pt x="1380" y="1962"/>
                  </a:lnTo>
                  <a:lnTo>
                    <a:pt x="1376" y="2000"/>
                  </a:lnTo>
                  <a:lnTo>
                    <a:pt x="1372" y="2038"/>
                  </a:lnTo>
                  <a:lnTo>
                    <a:pt x="1363" y="2074"/>
                  </a:lnTo>
                  <a:lnTo>
                    <a:pt x="1348" y="2102"/>
                  </a:lnTo>
                  <a:lnTo>
                    <a:pt x="1322" y="2126"/>
                  </a:lnTo>
                  <a:lnTo>
                    <a:pt x="1286" y="2140"/>
                  </a:lnTo>
                  <a:lnTo>
                    <a:pt x="1252" y="2148"/>
                  </a:lnTo>
                  <a:lnTo>
                    <a:pt x="1215" y="2154"/>
                  </a:lnTo>
                  <a:lnTo>
                    <a:pt x="1179" y="2158"/>
                  </a:lnTo>
                  <a:lnTo>
                    <a:pt x="1145" y="2162"/>
                  </a:lnTo>
                  <a:lnTo>
                    <a:pt x="1108" y="2162"/>
                  </a:lnTo>
                  <a:lnTo>
                    <a:pt x="1072" y="2162"/>
                  </a:lnTo>
                  <a:lnTo>
                    <a:pt x="1036" y="2162"/>
                  </a:lnTo>
                  <a:lnTo>
                    <a:pt x="999" y="2160"/>
                  </a:lnTo>
                  <a:lnTo>
                    <a:pt x="963" y="2156"/>
                  </a:lnTo>
                  <a:lnTo>
                    <a:pt x="927" y="2154"/>
                  </a:lnTo>
                  <a:lnTo>
                    <a:pt x="890" y="2148"/>
                  </a:lnTo>
                  <a:lnTo>
                    <a:pt x="854" y="2144"/>
                  </a:lnTo>
                  <a:lnTo>
                    <a:pt x="820" y="2140"/>
                  </a:lnTo>
                  <a:lnTo>
                    <a:pt x="783" y="2134"/>
                  </a:lnTo>
                  <a:lnTo>
                    <a:pt x="749" y="2128"/>
                  </a:lnTo>
                  <a:lnTo>
                    <a:pt x="715" y="2124"/>
                  </a:lnTo>
                  <a:lnTo>
                    <a:pt x="693" y="2116"/>
                  </a:lnTo>
                  <a:lnTo>
                    <a:pt x="676" y="2102"/>
                  </a:lnTo>
                  <a:lnTo>
                    <a:pt x="666" y="2086"/>
                  </a:lnTo>
                  <a:lnTo>
                    <a:pt x="657" y="2066"/>
                  </a:lnTo>
                  <a:lnTo>
                    <a:pt x="653" y="2046"/>
                  </a:lnTo>
                  <a:lnTo>
                    <a:pt x="646" y="2024"/>
                  </a:lnTo>
                  <a:lnTo>
                    <a:pt x="640" y="2004"/>
                  </a:lnTo>
                  <a:lnTo>
                    <a:pt x="631" y="1986"/>
                  </a:lnTo>
                  <a:lnTo>
                    <a:pt x="610" y="1930"/>
                  </a:lnTo>
                  <a:lnTo>
                    <a:pt x="580" y="1878"/>
                  </a:lnTo>
                  <a:lnTo>
                    <a:pt x="546" y="1829"/>
                  </a:lnTo>
                  <a:lnTo>
                    <a:pt x="507" y="1779"/>
                  </a:lnTo>
                  <a:lnTo>
                    <a:pt x="467" y="1733"/>
                  </a:lnTo>
                  <a:lnTo>
                    <a:pt x="422" y="1687"/>
                  </a:lnTo>
                  <a:lnTo>
                    <a:pt x="375" y="1643"/>
                  </a:lnTo>
                  <a:lnTo>
                    <a:pt x="330" y="1599"/>
                  </a:lnTo>
                  <a:lnTo>
                    <a:pt x="283" y="1553"/>
                  </a:lnTo>
                  <a:lnTo>
                    <a:pt x="238" y="1509"/>
                  </a:lnTo>
                  <a:lnTo>
                    <a:pt x="195" y="1463"/>
                  </a:lnTo>
                  <a:lnTo>
                    <a:pt x="154" y="1415"/>
                  </a:lnTo>
                  <a:lnTo>
                    <a:pt x="120" y="1365"/>
                  </a:lnTo>
                  <a:lnTo>
                    <a:pt x="90" y="1313"/>
                  </a:lnTo>
                  <a:lnTo>
                    <a:pt x="64" y="1259"/>
                  </a:lnTo>
                  <a:lnTo>
                    <a:pt x="47" y="1201"/>
                  </a:lnTo>
                  <a:lnTo>
                    <a:pt x="28" y="1135"/>
                  </a:lnTo>
                  <a:lnTo>
                    <a:pt x="13" y="1069"/>
                  </a:lnTo>
                  <a:lnTo>
                    <a:pt x="4" y="1001"/>
                  </a:lnTo>
                  <a:lnTo>
                    <a:pt x="0" y="935"/>
                  </a:lnTo>
                  <a:lnTo>
                    <a:pt x="2" y="869"/>
                  </a:lnTo>
                  <a:lnTo>
                    <a:pt x="9" y="804"/>
                  </a:lnTo>
                  <a:lnTo>
                    <a:pt x="19" y="740"/>
                  </a:lnTo>
                  <a:lnTo>
                    <a:pt x="37" y="676"/>
                  </a:lnTo>
                  <a:lnTo>
                    <a:pt x="58" y="614"/>
                  </a:lnTo>
                  <a:lnTo>
                    <a:pt x="84" y="552"/>
                  </a:lnTo>
                  <a:lnTo>
                    <a:pt x="114" y="494"/>
                  </a:lnTo>
                  <a:lnTo>
                    <a:pt x="150" y="436"/>
                  </a:lnTo>
                  <a:lnTo>
                    <a:pt x="188" y="382"/>
                  </a:lnTo>
                  <a:lnTo>
                    <a:pt x="233" y="328"/>
                  </a:lnTo>
                  <a:lnTo>
                    <a:pt x="283" y="278"/>
                  </a:lnTo>
                  <a:lnTo>
                    <a:pt x="336" y="232"/>
                  </a:lnTo>
                  <a:lnTo>
                    <a:pt x="392" y="188"/>
                  </a:lnTo>
                  <a:lnTo>
                    <a:pt x="454" y="148"/>
                  </a:lnTo>
                  <a:lnTo>
                    <a:pt x="518" y="114"/>
                  </a:lnTo>
                  <a:lnTo>
                    <a:pt x="586" y="82"/>
                  </a:lnTo>
                  <a:lnTo>
                    <a:pt x="657" y="56"/>
                  </a:lnTo>
                  <a:lnTo>
                    <a:pt x="730" y="36"/>
                  </a:lnTo>
                  <a:lnTo>
                    <a:pt x="802" y="20"/>
                  </a:lnTo>
                  <a:lnTo>
                    <a:pt x="880" y="8"/>
                  </a:lnTo>
                  <a:lnTo>
                    <a:pt x="957" y="0"/>
                  </a:lnTo>
                  <a:lnTo>
                    <a:pt x="1031" y="0"/>
                  </a:lnTo>
                  <a:lnTo>
                    <a:pt x="1108" y="2"/>
                  </a:lnTo>
                  <a:lnTo>
                    <a:pt x="1183" y="10"/>
                  </a:lnTo>
                  <a:lnTo>
                    <a:pt x="1258" y="24"/>
                  </a:lnTo>
                  <a:lnTo>
                    <a:pt x="1329" y="44"/>
                  </a:lnTo>
                  <a:lnTo>
                    <a:pt x="1399" y="68"/>
                  </a:lnTo>
                  <a:lnTo>
                    <a:pt x="1466" y="98"/>
                  </a:lnTo>
                  <a:lnTo>
                    <a:pt x="1494" y="112"/>
                  </a:lnTo>
                  <a:lnTo>
                    <a:pt x="1521" y="128"/>
                  </a:lnTo>
                  <a:lnTo>
                    <a:pt x="1549" y="144"/>
                  </a:lnTo>
                  <a:lnTo>
                    <a:pt x="1579" y="162"/>
                  </a:lnTo>
                  <a:lnTo>
                    <a:pt x="1607" y="180"/>
                  </a:lnTo>
                  <a:lnTo>
                    <a:pt x="1635" y="200"/>
                  </a:lnTo>
                  <a:lnTo>
                    <a:pt x="1660" y="220"/>
                  </a:lnTo>
                  <a:lnTo>
                    <a:pt x="1688" y="242"/>
                  </a:lnTo>
                  <a:lnTo>
                    <a:pt x="1714" y="264"/>
                  </a:lnTo>
                  <a:lnTo>
                    <a:pt x="1737" y="288"/>
                  </a:lnTo>
                  <a:lnTo>
                    <a:pt x="1761" y="310"/>
                  </a:lnTo>
                  <a:lnTo>
                    <a:pt x="1784" y="336"/>
                  </a:lnTo>
                  <a:lnTo>
                    <a:pt x="1804" y="360"/>
                  </a:lnTo>
                  <a:lnTo>
                    <a:pt x="1823" y="386"/>
                  </a:lnTo>
                  <a:lnTo>
                    <a:pt x="1840" y="412"/>
                  </a:lnTo>
                  <a:lnTo>
                    <a:pt x="1855" y="440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AutoShape 2"/>
            <p:cNvSpPr>
              <a:spLocks noChangeAspect="1" noChangeArrowheads="1" noTextEdit="1"/>
            </p:cNvSpPr>
            <p:nvPr/>
          </p:nvSpPr>
          <p:spPr bwMode="auto">
            <a:xfrm>
              <a:off x="2784" y="576"/>
              <a:ext cx="2818" cy="3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5"/>
            <p:cNvSpPr>
              <a:spLocks/>
            </p:cNvSpPr>
            <p:nvPr/>
          </p:nvSpPr>
          <p:spPr bwMode="auto">
            <a:xfrm>
              <a:off x="4132" y="576"/>
              <a:ext cx="42" cy="396"/>
            </a:xfrm>
            <a:custGeom>
              <a:avLst/>
              <a:gdLst>
                <a:gd name="T0" fmla="*/ 11 w 51"/>
                <a:gd name="T1" fmla="*/ 158 h 476"/>
                <a:gd name="T2" fmla="*/ 7 w 51"/>
                <a:gd name="T3" fmla="*/ 156 h 476"/>
                <a:gd name="T4" fmla="*/ 5 w 51"/>
                <a:gd name="T5" fmla="*/ 151 h 476"/>
                <a:gd name="T6" fmla="*/ 3 w 51"/>
                <a:gd name="T7" fmla="*/ 146 h 476"/>
                <a:gd name="T8" fmla="*/ 2 w 51"/>
                <a:gd name="T9" fmla="*/ 141 h 476"/>
                <a:gd name="T10" fmla="*/ 0 w 51"/>
                <a:gd name="T11" fmla="*/ 105 h 476"/>
                <a:gd name="T12" fmla="*/ 0 w 51"/>
                <a:gd name="T13" fmla="*/ 70 h 476"/>
                <a:gd name="T14" fmla="*/ 2 w 51"/>
                <a:gd name="T15" fmla="*/ 35 h 476"/>
                <a:gd name="T16" fmla="*/ 7 w 51"/>
                <a:gd name="T17" fmla="*/ 0 h 476"/>
                <a:gd name="T18" fmla="*/ 12 w 51"/>
                <a:gd name="T19" fmla="*/ 38 h 476"/>
                <a:gd name="T20" fmla="*/ 16 w 51"/>
                <a:gd name="T21" fmla="*/ 78 h 476"/>
                <a:gd name="T22" fmla="*/ 16 w 51"/>
                <a:gd name="T23" fmla="*/ 118 h 476"/>
                <a:gd name="T24" fmla="*/ 11 w 51"/>
                <a:gd name="T25" fmla="*/ 158 h 4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476"/>
                <a:gd name="T41" fmla="*/ 51 w 51"/>
                <a:gd name="T42" fmla="*/ 476 h 47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476">
                  <a:moveTo>
                    <a:pt x="34" y="476"/>
                  </a:moveTo>
                  <a:lnTo>
                    <a:pt x="21" y="470"/>
                  </a:lnTo>
                  <a:lnTo>
                    <a:pt x="15" y="456"/>
                  </a:lnTo>
                  <a:lnTo>
                    <a:pt x="10" y="440"/>
                  </a:lnTo>
                  <a:lnTo>
                    <a:pt x="8" y="424"/>
                  </a:lnTo>
                  <a:lnTo>
                    <a:pt x="0" y="318"/>
                  </a:lnTo>
                  <a:lnTo>
                    <a:pt x="0" y="212"/>
                  </a:lnTo>
                  <a:lnTo>
                    <a:pt x="6" y="106"/>
                  </a:lnTo>
                  <a:lnTo>
                    <a:pt x="21" y="0"/>
                  </a:lnTo>
                  <a:lnTo>
                    <a:pt x="40" y="114"/>
                  </a:lnTo>
                  <a:lnTo>
                    <a:pt x="51" y="236"/>
                  </a:lnTo>
                  <a:lnTo>
                    <a:pt x="51" y="358"/>
                  </a:lnTo>
                  <a:lnTo>
                    <a:pt x="34" y="4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6"/>
            <p:cNvSpPr>
              <a:spLocks/>
            </p:cNvSpPr>
            <p:nvPr/>
          </p:nvSpPr>
          <p:spPr bwMode="auto">
            <a:xfrm>
              <a:off x="3552" y="676"/>
              <a:ext cx="185" cy="332"/>
            </a:xfrm>
            <a:custGeom>
              <a:avLst/>
              <a:gdLst>
                <a:gd name="T0" fmla="*/ 72 w 223"/>
                <a:gd name="T1" fmla="*/ 132 h 399"/>
                <a:gd name="T2" fmla="*/ 71 w 223"/>
                <a:gd name="T3" fmla="*/ 132 h 399"/>
                <a:gd name="T4" fmla="*/ 60 w 223"/>
                <a:gd name="T5" fmla="*/ 117 h 399"/>
                <a:gd name="T6" fmla="*/ 51 w 223"/>
                <a:gd name="T7" fmla="*/ 101 h 399"/>
                <a:gd name="T8" fmla="*/ 41 w 223"/>
                <a:gd name="T9" fmla="*/ 84 h 399"/>
                <a:gd name="T10" fmla="*/ 32 w 223"/>
                <a:gd name="T11" fmla="*/ 67 h 399"/>
                <a:gd name="T12" fmla="*/ 22 w 223"/>
                <a:gd name="T13" fmla="*/ 52 h 399"/>
                <a:gd name="T14" fmla="*/ 14 w 223"/>
                <a:gd name="T15" fmla="*/ 35 h 399"/>
                <a:gd name="T16" fmla="*/ 6 w 223"/>
                <a:gd name="T17" fmla="*/ 17 h 399"/>
                <a:gd name="T18" fmla="*/ 0 w 223"/>
                <a:gd name="T19" fmla="*/ 0 h 399"/>
                <a:gd name="T20" fmla="*/ 10 w 223"/>
                <a:gd name="T21" fmla="*/ 15 h 399"/>
                <a:gd name="T22" fmla="*/ 22 w 223"/>
                <a:gd name="T23" fmla="*/ 31 h 399"/>
                <a:gd name="T24" fmla="*/ 33 w 223"/>
                <a:gd name="T25" fmla="*/ 47 h 399"/>
                <a:gd name="T26" fmla="*/ 46 w 223"/>
                <a:gd name="T27" fmla="*/ 62 h 399"/>
                <a:gd name="T28" fmla="*/ 55 w 223"/>
                <a:gd name="T29" fmla="*/ 79 h 399"/>
                <a:gd name="T30" fmla="*/ 64 w 223"/>
                <a:gd name="T31" fmla="*/ 96 h 399"/>
                <a:gd name="T32" fmla="*/ 71 w 223"/>
                <a:gd name="T33" fmla="*/ 113 h 399"/>
                <a:gd name="T34" fmla="*/ 72 w 223"/>
                <a:gd name="T35" fmla="*/ 132 h 39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3"/>
                <a:gd name="T55" fmla="*/ 0 h 399"/>
                <a:gd name="T56" fmla="*/ 223 w 223"/>
                <a:gd name="T57" fmla="*/ 399 h 39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3" h="399">
                  <a:moveTo>
                    <a:pt x="223" y="399"/>
                  </a:moveTo>
                  <a:lnTo>
                    <a:pt x="214" y="399"/>
                  </a:lnTo>
                  <a:lnTo>
                    <a:pt x="184" y="352"/>
                  </a:lnTo>
                  <a:lnTo>
                    <a:pt x="154" y="302"/>
                  </a:lnTo>
                  <a:lnTo>
                    <a:pt x="124" y="254"/>
                  </a:lnTo>
                  <a:lnTo>
                    <a:pt x="97" y="204"/>
                  </a:lnTo>
                  <a:lnTo>
                    <a:pt x="69" y="154"/>
                  </a:lnTo>
                  <a:lnTo>
                    <a:pt x="43" y="104"/>
                  </a:lnTo>
                  <a:lnTo>
                    <a:pt x="19" y="52"/>
                  </a:lnTo>
                  <a:lnTo>
                    <a:pt x="0" y="0"/>
                  </a:lnTo>
                  <a:lnTo>
                    <a:pt x="30" y="48"/>
                  </a:lnTo>
                  <a:lnTo>
                    <a:pt x="64" y="94"/>
                  </a:lnTo>
                  <a:lnTo>
                    <a:pt x="101" y="142"/>
                  </a:lnTo>
                  <a:lnTo>
                    <a:pt x="137" y="188"/>
                  </a:lnTo>
                  <a:lnTo>
                    <a:pt x="169" y="238"/>
                  </a:lnTo>
                  <a:lnTo>
                    <a:pt x="197" y="288"/>
                  </a:lnTo>
                  <a:lnTo>
                    <a:pt x="214" y="342"/>
                  </a:lnTo>
                  <a:lnTo>
                    <a:pt x="223" y="3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7"/>
            <p:cNvSpPr>
              <a:spLocks/>
            </p:cNvSpPr>
            <p:nvPr/>
          </p:nvSpPr>
          <p:spPr bwMode="auto">
            <a:xfrm>
              <a:off x="4527" y="716"/>
              <a:ext cx="131" cy="283"/>
            </a:xfrm>
            <a:custGeom>
              <a:avLst/>
              <a:gdLst>
                <a:gd name="T0" fmla="*/ 51 w 158"/>
                <a:gd name="T1" fmla="*/ 0 h 341"/>
                <a:gd name="T2" fmla="*/ 46 w 158"/>
                <a:gd name="T3" fmla="*/ 15 h 341"/>
                <a:gd name="T4" fmla="*/ 43 w 158"/>
                <a:gd name="T5" fmla="*/ 30 h 341"/>
                <a:gd name="T6" fmla="*/ 40 w 158"/>
                <a:gd name="T7" fmla="*/ 46 h 341"/>
                <a:gd name="T8" fmla="*/ 34 w 158"/>
                <a:gd name="T9" fmla="*/ 59 h 341"/>
                <a:gd name="T10" fmla="*/ 28 w 158"/>
                <a:gd name="T11" fmla="*/ 73 h 341"/>
                <a:gd name="T12" fmla="*/ 21 w 158"/>
                <a:gd name="T13" fmla="*/ 87 h 341"/>
                <a:gd name="T14" fmla="*/ 11 w 158"/>
                <a:gd name="T15" fmla="*/ 100 h 341"/>
                <a:gd name="T16" fmla="*/ 0 w 158"/>
                <a:gd name="T17" fmla="*/ 111 h 341"/>
                <a:gd name="T18" fmla="*/ 2 w 158"/>
                <a:gd name="T19" fmla="*/ 101 h 341"/>
                <a:gd name="T20" fmla="*/ 4 w 158"/>
                <a:gd name="T21" fmla="*/ 91 h 341"/>
                <a:gd name="T22" fmla="*/ 7 w 158"/>
                <a:gd name="T23" fmla="*/ 81 h 341"/>
                <a:gd name="T24" fmla="*/ 12 w 158"/>
                <a:gd name="T25" fmla="*/ 71 h 341"/>
                <a:gd name="T26" fmla="*/ 17 w 158"/>
                <a:gd name="T27" fmla="*/ 61 h 341"/>
                <a:gd name="T28" fmla="*/ 22 w 158"/>
                <a:gd name="T29" fmla="*/ 51 h 341"/>
                <a:gd name="T30" fmla="*/ 27 w 158"/>
                <a:gd name="T31" fmla="*/ 41 h 341"/>
                <a:gd name="T32" fmla="*/ 30 w 158"/>
                <a:gd name="T33" fmla="*/ 32 h 341"/>
                <a:gd name="T34" fmla="*/ 32 w 158"/>
                <a:gd name="T35" fmla="*/ 27 h 341"/>
                <a:gd name="T36" fmla="*/ 35 w 158"/>
                <a:gd name="T37" fmla="*/ 23 h 341"/>
                <a:gd name="T38" fmla="*/ 38 w 158"/>
                <a:gd name="T39" fmla="*/ 18 h 341"/>
                <a:gd name="T40" fmla="*/ 40 w 158"/>
                <a:gd name="T41" fmla="*/ 15 h 341"/>
                <a:gd name="T42" fmla="*/ 42 w 158"/>
                <a:gd name="T43" fmla="*/ 10 h 341"/>
                <a:gd name="T44" fmla="*/ 46 w 158"/>
                <a:gd name="T45" fmla="*/ 7 h 341"/>
                <a:gd name="T46" fmla="*/ 48 w 158"/>
                <a:gd name="T47" fmla="*/ 3 h 341"/>
                <a:gd name="T48" fmla="*/ 51 w 158"/>
                <a:gd name="T49" fmla="*/ 0 h 3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8"/>
                <a:gd name="T76" fmla="*/ 0 h 341"/>
                <a:gd name="T77" fmla="*/ 158 w 158"/>
                <a:gd name="T78" fmla="*/ 341 h 34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8" h="341">
                  <a:moveTo>
                    <a:pt x="158" y="0"/>
                  </a:moveTo>
                  <a:lnTo>
                    <a:pt x="145" y="46"/>
                  </a:lnTo>
                  <a:lnTo>
                    <a:pt x="134" y="92"/>
                  </a:lnTo>
                  <a:lnTo>
                    <a:pt x="122" y="138"/>
                  </a:lnTo>
                  <a:lnTo>
                    <a:pt x="104" y="182"/>
                  </a:lnTo>
                  <a:lnTo>
                    <a:pt x="87" y="224"/>
                  </a:lnTo>
                  <a:lnTo>
                    <a:pt x="64" y="266"/>
                  </a:lnTo>
                  <a:lnTo>
                    <a:pt x="34" y="306"/>
                  </a:lnTo>
                  <a:lnTo>
                    <a:pt x="0" y="341"/>
                  </a:lnTo>
                  <a:lnTo>
                    <a:pt x="4" y="310"/>
                  </a:lnTo>
                  <a:lnTo>
                    <a:pt x="12" y="278"/>
                  </a:lnTo>
                  <a:lnTo>
                    <a:pt x="23" y="248"/>
                  </a:lnTo>
                  <a:lnTo>
                    <a:pt x="36" y="216"/>
                  </a:lnTo>
                  <a:lnTo>
                    <a:pt x="51" y="186"/>
                  </a:lnTo>
                  <a:lnTo>
                    <a:pt x="66" y="156"/>
                  </a:lnTo>
                  <a:lnTo>
                    <a:pt x="81" y="126"/>
                  </a:lnTo>
                  <a:lnTo>
                    <a:pt x="92" y="96"/>
                  </a:lnTo>
                  <a:lnTo>
                    <a:pt x="100" y="84"/>
                  </a:lnTo>
                  <a:lnTo>
                    <a:pt x="109" y="72"/>
                  </a:lnTo>
                  <a:lnTo>
                    <a:pt x="117" y="58"/>
                  </a:lnTo>
                  <a:lnTo>
                    <a:pt x="124" y="44"/>
                  </a:lnTo>
                  <a:lnTo>
                    <a:pt x="130" y="32"/>
                  </a:lnTo>
                  <a:lnTo>
                    <a:pt x="139" y="20"/>
                  </a:lnTo>
                  <a:lnTo>
                    <a:pt x="147" y="1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8"/>
            <p:cNvSpPr>
              <a:spLocks/>
            </p:cNvSpPr>
            <p:nvPr/>
          </p:nvSpPr>
          <p:spPr bwMode="auto">
            <a:xfrm>
              <a:off x="3915" y="784"/>
              <a:ext cx="47" cy="153"/>
            </a:xfrm>
            <a:custGeom>
              <a:avLst/>
              <a:gdLst>
                <a:gd name="T0" fmla="*/ 16 w 57"/>
                <a:gd name="T1" fmla="*/ 61 h 184"/>
                <a:gd name="T2" fmla="*/ 8 w 57"/>
                <a:gd name="T3" fmla="*/ 48 h 184"/>
                <a:gd name="T4" fmla="*/ 5 w 57"/>
                <a:gd name="T5" fmla="*/ 35 h 184"/>
                <a:gd name="T6" fmla="*/ 2 w 57"/>
                <a:gd name="T7" fmla="*/ 20 h 184"/>
                <a:gd name="T8" fmla="*/ 0 w 57"/>
                <a:gd name="T9" fmla="*/ 5 h 184"/>
                <a:gd name="T10" fmla="*/ 3 w 57"/>
                <a:gd name="T11" fmla="*/ 0 h 184"/>
                <a:gd name="T12" fmla="*/ 6 w 57"/>
                <a:gd name="T13" fmla="*/ 8 h 184"/>
                <a:gd name="T14" fmla="*/ 8 w 57"/>
                <a:gd name="T15" fmla="*/ 15 h 184"/>
                <a:gd name="T16" fmla="*/ 12 w 57"/>
                <a:gd name="T17" fmla="*/ 22 h 184"/>
                <a:gd name="T18" fmla="*/ 14 w 57"/>
                <a:gd name="T19" fmla="*/ 31 h 184"/>
                <a:gd name="T20" fmla="*/ 17 w 57"/>
                <a:gd name="T21" fmla="*/ 38 h 184"/>
                <a:gd name="T22" fmla="*/ 17 w 57"/>
                <a:gd name="T23" fmla="*/ 45 h 184"/>
                <a:gd name="T24" fmla="*/ 17 w 57"/>
                <a:gd name="T25" fmla="*/ 53 h 184"/>
                <a:gd name="T26" fmla="*/ 16 w 57"/>
                <a:gd name="T27" fmla="*/ 61 h 18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7"/>
                <a:gd name="T43" fmla="*/ 0 h 184"/>
                <a:gd name="T44" fmla="*/ 57 w 57"/>
                <a:gd name="T45" fmla="*/ 184 h 18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7" h="184">
                  <a:moveTo>
                    <a:pt x="51" y="184"/>
                  </a:moveTo>
                  <a:lnTo>
                    <a:pt x="27" y="146"/>
                  </a:lnTo>
                  <a:lnTo>
                    <a:pt x="15" y="104"/>
                  </a:lnTo>
                  <a:lnTo>
                    <a:pt x="6" y="60"/>
                  </a:lnTo>
                  <a:lnTo>
                    <a:pt x="0" y="14"/>
                  </a:lnTo>
                  <a:lnTo>
                    <a:pt x="10" y="0"/>
                  </a:lnTo>
                  <a:lnTo>
                    <a:pt x="17" y="24"/>
                  </a:lnTo>
                  <a:lnTo>
                    <a:pt x="25" y="46"/>
                  </a:lnTo>
                  <a:lnTo>
                    <a:pt x="36" y="68"/>
                  </a:lnTo>
                  <a:lnTo>
                    <a:pt x="47" y="92"/>
                  </a:lnTo>
                  <a:lnTo>
                    <a:pt x="53" y="114"/>
                  </a:lnTo>
                  <a:lnTo>
                    <a:pt x="57" y="136"/>
                  </a:lnTo>
                  <a:lnTo>
                    <a:pt x="57" y="160"/>
                  </a:lnTo>
                  <a:lnTo>
                    <a:pt x="51" y="1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9"/>
            <p:cNvSpPr>
              <a:spLocks/>
            </p:cNvSpPr>
            <p:nvPr/>
          </p:nvSpPr>
          <p:spPr bwMode="auto">
            <a:xfrm>
              <a:off x="4352" y="802"/>
              <a:ext cx="38" cy="142"/>
            </a:xfrm>
            <a:custGeom>
              <a:avLst/>
              <a:gdLst>
                <a:gd name="T0" fmla="*/ 15 w 45"/>
                <a:gd name="T1" fmla="*/ 0 h 170"/>
                <a:gd name="T2" fmla="*/ 15 w 45"/>
                <a:gd name="T3" fmla="*/ 14 h 170"/>
                <a:gd name="T4" fmla="*/ 16 w 45"/>
                <a:gd name="T5" fmla="*/ 30 h 170"/>
                <a:gd name="T6" fmla="*/ 15 w 45"/>
                <a:gd name="T7" fmla="*/ 44 h 170"/>
                <a:gd name="T8" fmla="*/ 11 w 45"/>
                <a:gd name="T9" fmla="*/ 58 h 170"/>
                <a:gd name="T10" fmla="*/ 8 w 45"/>
                <a:gd name="T11" fmla="*/ 58 h 170"/>
                <a:gd name="T12" fmla="*/ 5 w 45"/>
                <a:gd name="T13" fmla="*/ 57 h 170"/>
                <a:gd name="T14" fmla="*/ 3 w 45"/>
                <a:gd name="T15" fmla="*/ 55 h 170"/>
                <a:gd name="T16" fmla="*/ 0 w 45"/>
                <a:gd name="T17" fmla="*/ 53 h 170"/>
                <a:gd name="T18" fmla="*/ 4 w 45"/>
                <a:gd name="T19" fmla="*/ 40 h 170"/>
                <a:gd name="T20" fmla="*/ 5 w 45"/>
                <a:gd name="T21" fmla="*/ 24 h 170"/>
                <a:gd name="T22" fmla="*/ 7 w 45"/>
                <a:gd name="T23" fmla="*/ 11 h 170"/>
                <a:gd name="T24" fmla="*/ 15 w 45"/>
                <a:gd name="T25" fmla="*/ 0 h 1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5"/>
                <a:gd name="T40" fmla="*/ 0 h 170"/>
                <a:gd name="T41" fmla="*/ 45 w 45"/>
                <a:gd name="T42" fmla="*/ 170 h 17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5" h="170">
                  <a:moveTo>
                    <a:pt x="41" y="0"/>
                  </a:moveTo>
                  <a:lnTo>
                    <a:pt x="43" y="42"/>
                  </a:lnTo>
                  <a:lnTo>
                    <a:pt x="45" y="88"/>
                  </a:lnTo>
                  <a:lnTo>
                    <a:pt x="43" y="130"/>
                  </a:lnTo>
                  <a:lnTo>
                    <a:pt x="30" y="170"/>
                  </a:lnTo>
                  <a:lnTo>
                    <a:pt x="21" y="170"/>
                  </a:lnTo>
                  <a:lnTo>
                    <a:pt x="13" y="168"/>
                  </a:lnTo>
                  <a:lnTo>
                    <a:pt x="4" y="164"/>
                  </a:lnTo>
                  <a:lnTo>
                    <a:pt x="0" y="156"/>
                  </a:lnTo>
                  <a:lnTo>
                    <a:pt x="11" y="116"/>
                  </a:lnTo>
                  <a:lnTo>
                    <a:pt x="13" y="72"/>
                  </a:lnTo>
                  <a:lnTo>
                    <a:pt x="19" y="3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10"/>
            <p:cNvSpPr>
              <a:spLocks/>
            </p:cNvSpPr>
            <p:nvPr/>
          </p:nvSpPr>
          <p:spPr bwMode="auto">
            <a:xfrm>
              <a:off x="4847" y="890"/>
              <a:ext cx="284" cy="297"/>
            </a:xfrm>
            <a:custGeom>
              <a:avLst/>
              <a:gdLst>
                <a:gd name="T0" fmla="*/ 112 w 342"/>
                <a:gd name="T1" fmla="*/ 0 h 357"/>
                <a:gd name="T2" fmla="*/ 110 w 342"/>
                <a:gd name="T3" fmla="*/ 7 h 357"/>
                <a:gd name="T4" fmla="*/ 106 w 342"/>
                <a:gd name="T5" fmla="*/ 15 h 357"/>
                <a:gd name="T6" fmla="*/ 101 w 342"/>
                <a:gd name="T7" fmla="*/ 22 h 357"/>
                <a:gd name="T8" fmla="*/ 94 w 342"/>
                <a:gd name="T9" fmla="*/ 30 h 357"/>
                <a:gd name="T10" fmla="*/ 83 w 342"/>
                <a:gd name="T11" fmla="*/ 42 h 357"/>
                <a:gd name="T12" fmla="*/ 72 w 342"/>
                <a:gd name="T13" fmla="*/ 53 h 357"/>
                <a:gd name="T14" fmla="*/ 61 w 342"/>
                <a:gd name="T15" fmla="*/ 64 h 357"/>
                <a:gd name="T16" fmla="*/ 50 w 342"/>
                <a:gd name="T17" fmla="*/ 76 h 357"/>
                <a:gd name="T18" fmla="*/ 39 w 342"/>
                <a:gd name="T19" fmla="*/ 87 h 357"/>
                <a:gd name="T20" fmla="*/ 27 w 342"/>
                <a:gd name="T21" fmla="*/ 97 h 357"/>
                <a:gd name="T22" fmla="*/ 15 w 342"/>
                <a:gd name="T23" fmla="*/ 108 h 357"/>
                <a:gd name="T24" fmla="*/ 2 w 342"/>
                <a:gd name="T25" fmla="*/ 118 h 357"/>
                <a:gd name="T26" fmla="*/ 0 w 342"/>
                <a:gd name="T27" fmla="*/ 116 h 357"/>
                <a:gd name="T28" fmla="*/ 0 w 342"/>
                <a:gd name="T29" fmla="*/ 113 h 357"/>
                <a:gd name="T30" fmla="*/ 0 w 342"/>
                <a:gd name="T31" fmla="*/ 110 h 357"/>
                <a:gd name="T32" fmla="*/ 2 w 342"/>
                <a:gd name="T33" fmla="*/ 107 h 357"/>
                <a:gd name="T34" fmla="*/ 12 w 342"/>
                <a:gd name="T35" fmla="*/ 92 h 357"/>
                <a:gd name="T36" fmla="*/ 27 w 342"/>
                <a:gd name="T37" fmla="*/ 78 h 357"/>
                <a:gd name="T38" fmla="*/ 41 w 342"/>
                <a:gd name="T39" fmla="*/ 64 h 357"/>
                <a:gd name="T40" fmla="*/ 55 w 342"/>
                <a:gd name="T41" fmla="*/ 50 h 357"/>
                <a:gd name="T42" fmla="*/ 69 w 342"/>
                <a:gd name="T43" fmla="*/ 37 h 357"/>
                <a:gd name="T44" fmla="*/ 84 w 342"/>
                <a:gd name="T45" fmla="*/ 25 h 357"/>
                <a:gd name="T46" fmla="*/ 98 w 342"/>
                <a:gd name="T47" fmla="*/ 12 h 357"/>
                <a:gd name="T48" fmla="*/ 112 w 342"/>
                <a:gd name="T49" fmla="*/ 0 h 3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2"/>
                <a:gd name="T76" fmla="*/ 0 h 357"/>
                <a:gd name="T77" fmla="*/ 342 w 342"/>
                <a:gd name="T78" fmla="*/ 357 h 35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2" h="357">
                  <a:moveTo>
                    <a:pt x="342" y="0"/>
                  </a:moveTo>
                  <a:lnTo>
                    <a:pt x="336" y="22"/>
                  </a:lnTo>
                  <a:lnTo>
                    <a:pt x="325" y="46"/>
                  </a:lnTo>
                  <a:lnTo>
                    <a:pt x="308" y="68"/>
                  </a:lnTo>
                  <a:lnTo>
                    <a:pt x="286" y="90"/>
                  </a:lnTo>
                  <a:lnTo>
                    <a:pt x="254" y="125"/>
                  </a:lnTo>
                  <a:lnTo>
                    <a:pt x="220" y="159"/>
                  </a:lnTo>
                  <a:lnTo>
                    <a:pt x="186" y="193"/>
                  </a:lnTo>
                  <a:lnTo>
                    <a:pt x="152" y="227"/>
                  </a:lnTo>
                  <a:lnTo>
                    <a:pt x="117" y="261"/>
                  </a:lnTo>
                  <a:lnTo>
                    <a:pt x="81" y="293"/>
                  </a:lnTo>
                  <a:lnTo>
                    <a:pt x="45" y="325"/>
                  </a:lnTo>
                  <a:lnTo>
                    <a:pt x="8" y="357"/>
                  </a:lnTo>
                  <a:lnTo>
                    <a:pt x="0" y="351"/>
                  </a:lnTo>
                  <a:lnTo>
                    <a:pt x="0" y="341"/>
                  </a:lnTo>
                  <a:lnTo>
                    <a:pt x="0" y="331"/>
                  </a:lnTo>
                  <a:lnTo>
                    <a:pt x="4" y="323"/>
                  </a:lnTo>
                  <a:lnTo>
                    <a:pt x="40" y="279"/>
                  </a:lnTo>
                  <a:lnTo>
                    <a:pt x="81" y="235"/>
                  </a:lnTo>
                  <a:lnTo>
                    <a:pt x="124" y="193"/>
                  </a:lnTo>
                  <a:lnTo>
                    <a:pt x="167" y="151"/>
                  </a:lnTo>
                  <a:lnTo>
                    <a:pt x="212" y="112"/>
                  </a:lnTo>
                  <a:lnTo>
                    <a:pt x="256" y="74"/>
                  </a:lnTo>
                  <a:lnTo>
                    <a:pt x="299" y="36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11"/>
            <p:cNvSpPr>
              <a:spLocks/>
            </p:cNvSpPr>
            <p:nvPr/>
          </p:nvSpPr>
          <p:spPr bwMode="auto">
            <a:xfrm>
              <a:off x="4724" y="944"/>
              <a:ext cx="59" cy="128"/>
            </a:xfrm>
            <a:custGeom>
              <a:avLst/>
              <a:gdLst>
                <a:gd name="T0" fmla="*/ 23 w 71"/>
                <a:gd name="T1" fmla="*/ 0 h 155"/>
                <a:gd name="T2" fmla="*/ 22 w 71"/>
                <a:gd name="T3" fmla="*/ 7 h 155"/>
                <a:gd name="T4" fmla="*/ 20 w 71"/>
                <a:gd name="T5" fmla="*/ 14 h 155"/>
                <a:gd name="T6" fmla="*/ 18 w 71"/>
                <a:gd name="T7" fmla="*/ 21 h 155"/>
                <a:gd name="T8" fmla="*/ 17 w 71"/>
                <a:gd name="T9" fmla="*/ 27 h 155"/>
                <a:gd name="T10" fmla="*/ 15 w 71"/>
                <a:gd name="T11" fmla="*/ 34 h 155"/>
                <a:gd name="T12" fmla="*/ 12 w 71"/>
                <a:gd name="T13" fmla="*/ 40 h 155"/>
                <a:gd name="T14" fmla="*/ 7 w 71"/>
                <a:gd name="T15" fmla="*/ 45 h 155"/>
                <a:gd name="T16" fmla="*/ 0 w 71"/>
                <a:gd name="T17" fmla="*/ 50 h 155"/>
                <a:gd name="T18" fmla="*/ 2 w 71"/>
                <a:gd name="T19" fmla="*/ 43 h 155"/>
                <a:gd name="T20" fmla="*/ 2 w 71"/>
                <a:gd name="T21" fmla="*/ 36 h 155"/>
                <a:gd name="T22" fmla="*/ 3 w 71"/>
                <a:gd name="T23" fmla="*/ 29 h 155"/>
                <a:gd name="T24" fmla="*/ 6 w 71"/>
                <a:gd name="T25" fmla="*/ 22 h 155"/>
                <a:gd name="T26" fmla="*/ 10 w 71"/>
                <a:gd name="T27" fmla="*/ 16 h 155"/>
                <a:gd name="T28" fmla="*/ 13 w 71"/>
                <a:gd name="T29" fmla="*/ 10 h 155"/>
                <a:gd name="T30" fmla="*/ 18 w 71"/>
                <a:gd name="T31" fmla="*/ 5 h 155"/>
                <a:gd name="T32" fmla="*/ 23 w 71"/>
                <a:gd name="T33" fmla="*/ 0 h 15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155"/>
                <a:gd name="T53" fmla="*/ 71 w 71"/>
                <a:gd name="T54" fmla="*/ 155 h 15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155">
                  <a:moveTo>
                    <a:pt x="71" y="0"/>
                  </a:moveTo>
                  <a:lnTo>
                    <a:pt x="64" y="20"/>
                  </a:lnTo>
                  <a:lnTo>
                    <a:pt x="60" y="42"/>
                  </a:lnTo>
                  <a:lnTo>
                    <a:pt x="56" y="65"/>
                  </a:lnTo>
                  <a:lnTo>
                    <a:pt x="51" y="87"/>
                  </a:lnTo>
                  <a:lnTo>
                    <a:pt x="45" y="109"/>
                  </a:lnTo>
                  <a:lnTo>
                    <a:pt x="36" y="127"/>
                  </a:lnTo>
                  <a:lnTo>
                    <a:pt x="22" y="143"/>
                  </a:lnTo>
                  <a:lnTo>
                    <a:pt x="0" y="155"/>
                  </a:lnTo>
                  <a:lnTo>
                    <a:pt x="2" y="135"/>
                  </a:lnTo>
                  <a:lnTo>
                    <a:pt x="7" y="113"/>
                  </a:lnTo>
                  <a:lnTo>
                    <a:pt x="11" y="91"/>
                  </a:lnTo>
                  <a:lnTo>
                    <a:pt x="19" y="71"/>
                  </a:lnTo>
                  <a:lnTo>
                    <a:pt x="30" y="50"/>
                  </a:lnTo>
                  <a:lnTo>
                    <a:pt x="41" y="32"/>
                  </a:lnTo>
                  <a:lnTo>
                    <a:pt x="56" y="14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12"/>
            <p:cNvSpPr>
              <a:spLocks/>
            </p:cNvSpPr>
            <p:nvPr/>
          </p:nvSpPr>
          <p:spPr bwMode="auto">
            <a:xfrm>
              <a:off x="3060" y="965"/>
              <a:ext cx="362" cy="284"/>
            </a:xfrm>
            <a:custGeom>
              <a:avLst/>
              <a:gdLst>
                <a:gd name="T0" fmla="*/ 92 w 436"/>
                <a:gd name="T1" fmla="*/ 63 h 341"/>
                <a:gd name="T2" fmla="*/ 100 w 436"/>
                <a:gd name="T3" fmla="*/ 68 h 341"/>
                <a:gd name="T4" fmla="*/ 106 w 436"/>
                <a:gd name="T5" fmla="*/ 74 h 341"/>
                <a:gd name="T6" fmla="*/ 113 w 436"/>
                <a:gd name="T7" fmla="*/ 81 h 341"/>
                <a:gd name="T8" fmla="*/ 120 w 436"/>
                <a:gd name="T9" fmla="*/ 87 h 341"/>
                <a:gd name="T10" fmla="*/ 125 w 436"/>
                <a:gd name="T11" fmla="*/ 93 h 341"/>
                <a:gd name="T12" fmla="*/ 131 w 436"/>
                <a:gd name="T13" fmla="*/ 101 h 341"/>
                <a:gd name="T14" fmla="*/ 137 w 436"/>
                <a:gd name="T15" fmla="*/ 107 h 341"/>
                <a:gd name="T16" fmla="*/ 144 w 436"/>
                <a:gd name="T17" fmla="*/ 114 h 341"/>
                <a:gd name="T18" fmla="*/ 133 w 436"/>
                <a:gd name="T19" fmla="*/ 114 h 341"/>
                <a:gd name="T20" fmla="*/ 124 w 436"/>
                <a:gd name="T21" fmla="*/ 108 h 341"/>
                <a:gd name="T22" fmla="*/ 115 w 436"/>
                <a:gd name="T23" fmla="*/ 102 h 341"/>
                <a:gd name="T24" fmla="*/ 106 w 436"/>
                <a:gd name="T25" fmla="*/ 95 h 341"/>
                <a:gd name="T26" fmla="*/ 97 w 436"/>
                <a:gd name="T27" fmla="*/ 89 h 341"/>
                <a:gd name="T28" fmla="*/ 89 w 436"/>
                <a:gd name="T29" fmla="*/ 82 h 341"/>
                <a:gd name="T30" fmla="*/ 80 w 436"/>
                <a:gd name="T31" fmla="*/ 75 h 341"/>
                <a:gd name="T32" fmla="*/ 71 w 436"/>
                <a:gd name="T33" fmla="*/ 68 h 341"/>
                <a:gd name="T34" fmla="*/ 63 w 436"/>
                <a:gd name="T35" fmla="*/ 61 h 341"/>
                <a:gd name="T36" fmla="*/ 55 w 436"/>
                <a:gd name="T37" fmla="*/ 53 h 341"/>
                <a:gd name="T38" fmla="*/ 46 w 436"/>
                <a:gd name="T39" fmla="*/ 47 h 341"/>
                <a:gd name="T40" fmla="*/ 38 w 436"/>
                <a:gd name="T41" fmla="*/ 39 h 341"/>
                <a:gd name="T42" fmla="*/ 31 w 436"/>
                <a:gd name="T43" fmla="*/ 32 h 341"/>
                <a:gd name="T44" fmla="*/ 22 w 436"/>
                <a:gd name="T45" fmla="*/ 23 h 341"/>
                <a:gd name="T46" fmla="*/ 15 w 436"/>
                <a:gd name="T47" fmla="*/ 15 h 341"/>
                <a:gd name="T48" fmla="*/ 7 w 436"/>
                <a:gd name="T49" fmla="*/ 8 h 341"/>
                <a:gd name="T50" fmla="*/ 0 w 436"/>
                <a:gd name="T51" fmla="*/ 0 h 341"/>
                <a:gd name="T52" fmla="*/ 12 w 436"/>
                <a:gd name="T53" fmla="*/ 6 h 341"/>
                <a:gd name="T54" fmla="*/ 24 w 436"/>
                <a:gd name="T55" fmla="*/ 12 h 341"/>
                <a:gd name="T56" fmla="*/ 36 w 436"/>
                <a:gd name="T57" fmla="*/ 19 h 341"/>
                <a:gd name="T58" fmla="*/ 48 w 436"/>
                <a:gd name="T59" fmla="*/ 28 h 341"/>
                <a:gd name="T60" fmla="*/ 59 w 436"/>
                <a:gd name="T61" fmla="*/ 36 h 341"/>
                <a:gd name="T62" fmla="*/ 71 w 436"/>
                <a:gd name="T63" fmla="*/ 44 h 341"/>
                <a:gd name="T64" fmla="*/ 83 w 436"/>
                <a:gd name="T65" fmla="*/ 54 h 341"/>
                <a:gd name="T66" fmla="*/ 92 w 436"/>
                <a:gd name="T67" fmla="*/ 63 h 3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36"/>
                <a:gd name="T103" fmla="*/ 0 h 341"/>
                <a:gd name="T104" fmla="*/ 436 w 436"/>
                <a:gd name="T105" fmla="*/ 341 h 3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36" h="341">
                  <a:moveTo>
                    <a:pt x="282" y="189"/>
                  </a:moveTo>
                  <a:lnTo>
                    <a:pt x="303" y="207"/>
                  </a:lnTo>
                  <a:lnTo>
                    <a:pt x="325" y="223"/>
                  </a:lnTo>
                  <a:lnTo>
                    <a:pt x="344" y="243"/>
                  </a:lnTo>
                  <a:lnTo>
                    <a:pt x="363" y="261"/>
                  </a:lnTo>
                  <a:lnTo>
                    <a:pt x="383" y="281"/>
                  </a:lnTo>
                  <a:lnTo>
                    <a:pt x="400" y="301"/>
                  </a:lnTo>
                  <a:lnTo>
                    <a:pt x="419" y="321"/>
                  </a:lnTo>
                  <a:lnTo>
                    <a:pt x="436" y="341"/>
                  </a:lnTo>
                  <a:lnTo>
                    <a:pt x="406" y="341"/>
                  </a:lnTo>
                  <a:lnTo>
                    <a:pt x="378" y="323"/>
                  </a:lnTo>
                  <a:lnTo>
                    <a:pt x="350" y="305"/>
                  </a:lnTo>
                  <a:lnTo>
                    <a:pt x="325" y="285"/>
                  </a:lnTo>
                  <a:lnTo>
                    <a:pt x="297" y="267"/>
                  </a:lnTo>
                  <a:lnTo>
                    <a:pt x="271" y="247"/>
                  </a:lnTo>
                  <a:lnTo>
                    <a:pt x="246" y="225"/>
                  </a:lnTo>
                  <a:lnTo>
                    <a:pt x="218" y="205"/>
                  </a:lnTo>
                  <a:lnTo>
                    <a:pt x="194" y="183"/>
                  </a:lnTo>
                  <a:lnTo>
                    <a:pt x="169" y="161"/>
                  </a:lnTo>
                  <a:lnTo>
                    <a:pt x="143" y="139"/>
                  </a:lnTo>
                  <a:lnTo>
                    <a:pt x="117" y="117"/>
                  </a:lnTo>
                  <a:lnTo>
                    <a:pt x="94" y="95"/>
                  </a:lnTo>
                  <a:lnTo>
                    <a:pt x="70" y="71"/>
                  </a:lnTo>
                  <a:lnTo>
                    <a:pt x="47" y="47"/>
                  </a:lnTo>
                  <a:lnTo>
                    <a:pt x="23" y="24"/>
                  </a:lnTo>
                  <a:lnTo>
                    <a:pt x="0" y="0"/>
                  </a:lnTo>
                  <a:lnTo>
                    <a:pt x="38" y="18"/>
                  </a:lnTo>
                  <a:lnTo>
                    <a:pt x="74" y="37"/>
                  </a:lnTo>
                  <a:lnTo>
                    <a:pt x="111" y="59"/>
                  </a:lnTo>
                  <a:lnTo>
                    <a:pt x="147" y="85"/>
                  </a:lnTo>
                  <a:lnTo>
                    <a:pt x="181" y="109"/>
                  </a:lnTo>
                  <a:lnTo>
                    <a:pt x="216" y="135"/>
                  </a:lnTo>
                  <a:lnTo>
                    <a:pt x="250" y="163"/>
                  </a:lnTo>
                  <a:lnTo>
                    <a:pt x="282" y="1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3"/>
            <p:cNvSpPr>
              <a:spLocks/>
            </p:cNvSpPr>
            <p:nvPr/>
          </p:nvSpPr>
          <p:spPr bwMode="auto">
            <a:xfrm>
              <a:off x="3427" y="972"/>
              <a:ext cx="125" cy="135"/>
            </a:xfrm>
            <a:custGeom>
              <a:avLst/>
              <a:gdLst>
                <a:gd name="T0" fmla="*/ 50 w 150"/>
                <a:gd name="T1" fmla="*/ 46 h 163"/>
                <a:gd name="T2" fmla="*/ 50 w 150"/>
                <a:gd name="T3" fmla="*/ 49 h 163"/>
                <a:gd name="T4" fmla="*/ 50 w 150"/>
                <a:gd name="T5" fmla="*/ 51 h 163"/>
                <a:gd name="T6" fmla="*/ 49 w 150"/>
                <a:gd name="T7" fmla="*/ 53 h 163"/>
                <a:gd name="T8" fmla="*/ 46 w 150"/>
                <a:gd name="T9" fmla="*/ 53 h 163"/>
                <a:gd name="T10" fmla="*/ 41 w 150"/>
                <a:gd name="T11" fmla="*/ 53 h 163"/>
                <a:gd name="T12" fmla="*/ 35 w 150"/>
                <a:gd name="T13" fmla="*/ 46 h 163"/>
                <a:gd name="T14" fmla="*/ 29 w 150"/>
                <a:gd name="T15" fmla="*/ 41 h 163"/>
                <a:gd name="T16" fmla="*/ 23 w 150"/>
                <a:gd name="T17" fmla="*/ 35 h 163"/>
                <a:gd name="T18" fmla="*/ 18 w 150"/>
                <a:gd name="T19" fmla="*/ 29 h 163"/>
                <a:gd name="T20" fmla="*/ 13 w 150"/>
                <a:gd name="T21" fmla="*/ 23 h 163"/>
                <a:gd name="T22" fmla="*/ 8 w 150"/>
                <a:gd name="T23" fmla="*/ 17 h 163"/>
                <a:gd name="T24" fmla="*/ 5 w 150"/>
                <a:gd name="T25" fmla="*/ 10 h 163"/>
                <a:gd name="T26" fmla="*/ 0 w 150"/>
                <a:gd name="T27" fmla="*/ 5 h 163"/>
                <a:gd name="T28" fmla="*/ 2 w 150"/>
                <a:gd name="T29" fmla="*/ 0 h 163"/>
                <a:gd name="T30" fmla="*/ 50 w 150"/>
                <a:gd name="T31" fmla="*/ 46 h 1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50"/>
                <a:gd name="T49" fmla="*/ 0 h 163"/>
                <a:gd name="T50" fmla="*/ 150 w 150"/>
                <a:gd name="T51" fmla="*/ 163 h 1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50" h="163">
                  <a:moveTo>
                    <a:pt x="150" y="143"/>
                  </a:moveTo>
                  <a:lnTo>
                    <a:pt x="150" y="151"/>
                  </a:lnTo>
                  <a:lnTo>
                    <a:pt x="150" y="159"/>
                  </a:lnTo>
                  <a:lnTo>
                    <a:pt x="146" y="163"/>
                  </a:lnTo>
                  <a:lnTo>
                    <a:pt x="137" y="163"/>
                  </a:lnTo>
                  <a:lnTo>
                    <a:pt x="122" y="163"/>
                  </a:lnTo>
                  <a:lnTo>
                    <a:pt x="105" y="145"/>
                  </a:lnTo>
                  <a:lnTo>
                    <a:pt x="88" y="127"/>
                  </a:lnTo>
                  <a:lnTo>
                    <a:pt x="71" y="109"/>
                  </a:lnTo>
                  <a:lnTo>
                    <a:pt x="56" y="91"/>
                  </a:lnTo>
                  <a:lnTo>
                    <a:pt x="41" y="73"/>
                  </a:lnTo>
                  <a:lnTo>
                    <a:pt x="26" y="53"/>
                  </a:lnTo>
                  <a:lnTo>
                    <a:pt x="13" y="33"/>
                  </a:lnTo>
                  <a:lnTo>
                    <a:pt x="0" y="14"/>
                  </a:lnTo>
                  <a:lnTo>
                    <a:pt x="7" y="0"/>
                  </a:lnTo>
                  <a:lnTo>
                    <a:pt x="150" y="1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6"/>
            <p:cNvSpPr>
              <a:spLocks/>
            </p:cNvSpPr>
            <p:nvPr/>
          </p:nvSpPr>
          <p:spPr bwMode="auto">
            <a:xfrm>
              <a:off x="4994" y="1242"/>
              <a:ext cx="85" cy="57"/>
            </a:xfrm>
            <a:custGeom>
              <a:avLst/>
              <a:gdLst>
                <a:gd name="T0" fmla="*/ 33 w 103"/>
                <a:gd name="T1" fmla="*/ 0 h 68"/>
                <a:gd name="T2" fmla="*/ 30 w 103"/>
                <a:gd name="T3" fmla="*/ 4 h 68"/>
                <a:gd name="T4" fmla="*/ 26 w 103"/>
                <a:gd name="T5" fmla="*/ 8 h 68"/>
                <a:gd name="T6" fmla="*/ 23 w 103"/>
                <a:gd name="T7" fmla="*/ 12 h 68"/>
                <a:gd name="T8" fmla="*/ 19 w 103"/>
                <a:gd name="T9" fmla="*/ 16 h 68"/>
                <a:gd name="T10" fmla="*/ 14 w 103"/>
                <a:gd name="T11" fmla="*/ 19 h 68"/>
                <a:gd name="T12" fmla="*/ 10 w 103"/>
                <a:gd name="T13" fmla="*/ 22 h 68"/>
                <a:gd name="T14" fmla="*/ 6 w 103"/>
                <a:gd name="T15" fmla="*/ 23 h 68"/>
                <a:gd name="T16" fmla="*/ 2 w 103"/>
                <a:gd name="T17" fmla="*/ 24 h 68"/>
                <a:gd name="T18" fmla="*/ 0 w 103"/>
                <a:gd name="T19" fmla="*/ 20 h 68"/>
                <a:gd name="T20" fmla="*/ 2 w 103"/>
                <a:gd name="T21" fmla="*/ 17 h 68"/>
                <a:gd name="T22" fmla="*/ 2 w 103"/>
                <a:gd name="T23" fmla="*/ 14 h 68"/>
                <a:gd name="T24" fmla="*/ 6 w 103"/>
                <a:gd name="T25" fmla="*/ 11 h 68"/>
                <a:gd name="T26" fmla="*/ 8 w 103"/>
                <a:gd name="T27" fmla="*/ 9 h 68"/>
                <a:gd name="T28" fmla="*/ 12 w 103"/>
                <a:gd name="T29" fmla="*/ 7 h 68"/>
                <a:gd name="T30" fmla="*/ 14 w 103"/>
                <a:gd name="T31" fmla="*/ 4 h 68"/>
                <a:gd name="T32" fmla="*/ 17 w 103"/>
                <a:gd name="T33" fmla="*/ 3 h 68"/>
                <a:gd name="T34" fmla="*/ 21 w 103"/>
                <a:gd name="T35" fmla="*/ 3 h 68"/>
                <a:gd name="T36" fmla="*/ 25 w 103"/>
                <a:gd name="T37" fmla="*/ 2 h 68"/>
                <a:gd name="T38" fmla="*/ 28 w 103"/>
                <a:gd name="T39" fmla="*/ 0 h 68"/>
                <a:gd name="T40" fmla="*/ 33 w 103"/>
                <a:gd name="T41" fmla="*/ 0 h 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3"/>
                <a:gd name="T64" fmla="*/ 0 h 68"/>
                <a:gd name="T65" fmla="*/ 103 w 103"/>
                <a:gd name="T66" fmla="*/ 68 h 6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3" h="68">
                  <a:moveTo>
                    <a:pt x="103" y="0"/>
                  </a:moveTo>
                  <a:lnTo>
                    <a:pt x="94" y="12"/>
                  </a:lnTo>
                  <a:lnTo>
                    <a:pt x="84" y="24"/>
                  </a:lnTo>
                  <a:lnTo>
                    <a:pt x="73" y="34"/>
                  </a:lnTo>
                  <a:lnTo>
                    <a:pt x="60" y="46"/>
                  </a:lnTo>
                  <a:lnTo>
                    <a:pt x="47" y="54"/>
                  </a:lnTo>
                  <a:lnTo>
                    <a:pt x="32" y="62"/>
                  </a:lnTo>
                  <a:lnTo>
                    <a:pt x="17" y="66"/>
                  </a:lnTo>
                  <a:lnTo>
                    <a:pt x="2" y="68"/>
                  </a:lnTo>
                  <a:lnTo>
                    <a:pt x="0" y="58"/>
                  </a:lnTo>
                  <a:lnTo>
                    <a:pt x="2" y="50"/>
                  </a:lnTo>
                  <a:lnTo>
                    <a:pt x="9" y="40"/>
                  </a:lnTo>
                  <a:lnTo>
                    <a:pt x="17" y="32"/>
                  </a:lnTo>
                  <a:lnTo>
                    <a:pt x="26" y="26"/>
                  </a:lnTo>
                  <a:lnTo>
                    <a:pt x="37" y="18"/>
                  </a:lnTo>
                  <a:lnTo>
                    <a:pt x="47" y="12"/>
                  </a:lnTo>
                  <a:lnTo>
                    <a:pt x="56" y="8"/>
                  </a:lnTo>
                  <a:lnTo>
                    <a:pt x="67" y="6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17"/>
            <p:cNvSpPr>
              <a:spLocks/>
            </p:cNvSpPr>
            <p:nvPr/>
          </p:nvSpPr>
          <p:spPr bwMode="auto">
            <a:xfrm>
              <a:off x="3126" y="1280"/>
              <a:ext cx="182" cy="117"/>
            </a:xfrm>
            <a:custGeom>
              <a:avLst/>
              <a:gdLst>
                <a:gd name="T0" fmla="*/ 69 w 220"/>
                <a:gd name="T1" fmla="*/ 38 h 140"/>
                <a:gd name="T2" fmla="*/ 70 w 220"/>
                <a:gd name="T3" fmla="*/ 41 h 140"/>
                <a:gd name="T4" fmla="*/ 70 w 220"/>
                <a:gd name="T5" fmla="*/ 44 h 140"/>
                <a:gd name="T6" fmla="*/ 69 w 220"/>
                <a:gd name="T7" fmla="*/ 46 h 140"/>
                <a:gd name="T8" fmla="*/ 66 w 220"/>
                <a:gd name="T9" fmla="*/ 48 h 140"/>
                <a:gd name="T10" fmla="*/ 57 w 220"/>
                <a:gd name="T11" fmla="*/ 43 h 140"/>
                <a:gd name="T12" fmla="*/ 49 w 220"/>
                <a:gd name="T13" fmla="*/ 40 h 140"/>
                <a:gd name="T14" fmla="*/ 41 w 220"/>
                <a:gd name="T15" fmla="*/ 34 h 140"/>
                <a:gd name="T16" fmla="*/ 32 w 220"/>
                <a:gd name="T17" fmla="*/ 29 h 140"/>
                <a:gd name="T18" fmla="*/ 24 w 220"/>
                <a:gd name="T19" fmla="*/ 23 h 140"/>
                <a:gd name="T20" fmla="*/ 16 w 220"/>
                <a:gd name="T21" fmla="*/ 18 h 140"/>
                <a:gd name="T22" fmla="*/ 8 w 220"/>
                <a:gd name="T23" fmla="*/ 13 h 140"/>
                <a:gd name="T24" fmla="*/ 0 w 220"/>
                <a:gd name="T25" fmla="*/ 7 h 140"/>
                <a:gd name="T26" fmla="*/ 0 w 220"/>
                <a:gd name="T27" fmla="*/ 0 h 140"/>
                <a:gd name="T28" fmla="*/ 10 w 220"/>
                <a:gd name="T29" fmla="*/ 3 h 140"/>
                <a:gd name="T30" fmla="*/ 18 w 220"/>
                <a:gd name="T31" fmla="*/ 8 h 140"/>
                <a:gd name="T32" fmla="*/ 27 w 220"/>
                <a:gd name="T33" fmla="*/ 13 h 140"/>
                <a:gd name="T34" fmla="*/ 36 w 220"/>
                <a:gd name="T35" fmla="*/ 18 h 140"/>
                <a:gd name="T36" fmla="*/ 44 w 220"/>
                <a:gd name="T37" fmla="*/ 23 h 140"/>
                <a:gd name="T38" fmla="*/ 53 w 220"/>
                <a:gd name="T39" fmla="*/ 29 h 140"/>
                <a:gd name="T40" fmla="*/ 61 w 220"/>
                <a:gd name="T41" fmla="*/ 34 h 140"/>
                <a:gd name="T42" fmla="*/ 69 w 220"/>
                <a:gd name="T43" fmla="*/ 38 h 1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20"/>
                <a:gd name="T67" fmla="*/ 0 h 140"/>
                <a:gd name="T68" fmla="*/ 220 w 220"/>
                <a:gd name="T69" fmla="*/ 140 h 1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20" h="140">
                  <a:moveTo>
                    <a:pt x="218" y="114"/>
                  </a:moveTo>
                  <a:lnTo>
                    <a:pt x="220" y="122"/>
                  </a:lnTo>
                  <a:lnTo>
                    <a:pt x="220" y="130"/>
                  </a:lnTo>
                  <a:lnTo>
                    <a:pt x="216" y="136"/>
                  </a:lnTo>
                  <a:lnTo>
                    <a:pt x="207" y="140"/>
                  </a:lnTo>
                  <a:lnTo>
                    <a:pt x="179" y="128"/>
                  </a:lnTo>
                  <a:lnTo>
                    <a:pt x="152" y="116"/>
                  </a:lnTo>
                  <a:lnTo>
                    <a:pt x="126" y="102"/>
                  </a:lnTo>
                  <a:lnTo>
                    <a:pt x="100" y="86"/>
                  </a:lnTo>
                  <a:lnTo>
                    <a:pt x="75" y="70"/>
                  </a:lnTo>
                  <a:lnTo>
                    <a:pt x="49" y="52"/>
                  </a:lnTo>
                  <a:lnTo>
                    <a:pt x="25" y="36"/>
                  </a:lnTo>
                  <a:lnTo>
                    <a:pt x="0" y="18"/>
                  </a:lnTo>
                  <a:lnTo>
                    <a:pt x="0" y="0"/>
                  </a:lnTo>
                  <a:lnTo>
                    <a:pt x="30" y="8"/>
                  </a:lnTo>
                  <a:lnTo>
                    <a:pt x="58" y="22"/>
                  </a:lnTo>
                  <a:lnTo>
                    <a:pt x="85" y="36"/>
                  </a:lnTo>
                  <a:lnTo>
                    <a:pt x="111" y="52"/>
                  </a:lnTo>
                  <a:lnTo>
                    <a:pt x="137" y="70"/>
                  </a:lnTo>
                  <a:lnTo>
                    <a:pt x="165" y="86"/>
                  </a:lnTo>
                  <a:lnTo>
                    <a:pt x="190" y="102"/>
                  </a:lnTo>
                  <a:lnTo>
                    <a:pt x="218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Freeform 18"/>
            <p:cNvSpPr>
              <a:spLocks/>
            </p:cNvSpPr>
            <p:nvPr/>
          </p:nvSpPr>
          <p:spPr bwMode="auto">
            <a:xfrm>
              <a:off x="5093" y="1339"/>
              <a:ext cx="300" cy="148"/>
            </a:xfrm>
            <a:custGeom>
              <a:avLst/>
              <a:gdLst>
                <a:gd name="T0" fmla="*/ 120 w 360"/>
                <a:gd name="T1" fmla="*/ 2 h 178"/>
                <a:gd name="T2" fmla="*/ 113 w 360"/>
                <a:gd name="T3" fmla="*/ 6 h 178"/>
                <a:gd name="T4" fmla="*/ 107 w 360"/>
                <a:gd name="T5" fmla="*/ 10 h 178"/>
                <a:gd name="T6" fmla="*/ 99 w 360"/>
                <a:gd name="T7" fmla="*/ 15 h 178"/>
                <a:gd name="T8" fmla="*/ 92 w 360"/>
                <a:gd name="T9" fmla="*/ 18 h 178"/>
                <a:gd name="T10" fmla="*/ 85 w 360"/>
                <a:gd name="T11" fmla="*/ 22 h 178"/>
                <a:gd name="T12" fmla="*/ 78 w 360"/>
                <a:gd name="T13" fmla="*/ 27 h 178"/>
                <a:gd name="T14" fmla="*/ 71 w 360"/>
                <a:gd name="T15" fmla="*/ 32 h 178"/>
                <a:gd name="T16" fmla="*/ 64 w 360"/>
                <a:gd name="T17" fmla="*/ 36 h 178"/>
                <a:gd name="T18" fmla="*/ 57 w 360"/>
                <a:gd name="T19" fmla="*/ 39 h 178"/>
                <a:gd name="T20" fmla="*/ 49 w 360"/>
                <a:gd name="T21" fmla="*/ 43 h 178"/>
                <a:gd name="T22" fmla="*/ 41 w 360"/>
                <a:gd name="T23" fmla="*/ 47 h 178"/>
                <a:gd name="T24" fmla="*/ 33 w 360"/>
                <a:gd name="T25" fmla="*/ 50 h 178"/>
                <a:gd name="T26" fmla="*/ 25 w 360"/>
                <a:gd name="T27" fmla="*/ 52 h 178"/>
                <a:gd name="T28" fmla="*/ 17 w 360"/>
                <a:gd name="T29" fmla="*/ 56 h 178"/>
                <a:gd name="T30" fmla="*/ 8 w 360"/>
                <a:gd name="T31" fmla="*/ 58 h 178"/>
                <a:gd name="T32" fmla="*/ 0 w 360"/>
                <a:gd name="T33" fmla="*/ 59 h 178"/>
                <a:gd name="T34" fmla="*/ 0 w 360"/>
                <a:gd name="T35" fmla="*/ 56 h 178"/>
                <a:gd name="T36" fmla="*/ 7 w 360"/>
                <a:gd name="T37" fmla="*/ 50 h 178"/>
                <a:gd name="T38" fmla="*/ 13 w 360"/>
                <a:gd name="T39" fmla="*/ 45 h 178"/>
                <a:gd name="T40" fmla="*/ 21 w 360"/>
                <a:gd name="T41" fmla="*/ 40 h 178"/>
                <a:gd name="T42" fmla="*/ 28 w 360"/>
                <a:gd name="T43" fmla="*/ 36 h 178"/>
                <a:gd name="T44" fmla="*/ 35 w 360"/>
                <a:gd name="T45" fmla="*/ 32 h 178"/>
                <a:gd name="T46" fmla="*/ 42 w 360"/>
                <a:gd name="T47" fmla="*/ 30 h 178"/>
                <a:gd name="T48" fmla="*/ 51 w 360"/>
                <a:gd name="T49" fmla="*/ 27 h 178"/>
                <a:gd name="T50" fmla="*/ 58 w 360"/>
                <a:gd name="T51" fmla="*/ 22 h 178"/>
                <a:gd name="T52" fmla="*/ 66 w 360"/>
                <a:gd name="T53" fmla="*/ 21 h 178"/>
                <a:gd name="T54" fmla="*/ 73 w 360"/>
                <a:gd name="T55" fmla="*/ 18 h 178"/>
                <a:gd name="T56" fmla="*/ 82 w 360"/>
                <a:gd name="T57" fmla="*/ 15 h 178"/>
                <a:gd name="T58" fmla="*/ 89 w 360"/>
                <a:gd name="T59" fmla="*/ 12 h 178"/>
                <a:gd name="T60" fmla="*/ 97 w 360"/>
                <a:gd name="T61" fmla="*/ 10 h 178"/>
                <a:gd name="T62" fmla="*/ 105 w 360"/>
                <a:gd name="T63" fmla="*/ 7 h 178"/>
                <a:gd name="T64" fmla="*/ 113 w 360"/>
                <a:gd name="T65" fmla="*/ 3 h 178"/>
                <a:gd name="T66" fmla="*/ 119 w 360"/>
                <a:gd name="T67" fmla="*/ 0 h 178"/>
                <a:gd name="T68" fmla="*/ 120 w 360"/>
                <a:gd name="T69" fmla="*/ 2 h 17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178"/>
                <a:gd name="T107" fmla="*/ 360 w 360"/>
                <a:gd name="T108" fmla="*/ 178 h 17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178">
                  <a:moveTo>
                    <a:pt x="360" y="4"/>
                  </a:moveTo>
                  <a:lnTo>
                    <a:pt x="338" y="18"/>
                  </a:lnTo>
                  <a:lnTo>
                    <a:pt x="319" y="30"/>
                  </a:lnTo>
                  <a:lnTo>
                    <a:pt x="298" y="44"/>
                  </a:lnTo>
                  <a:lnTo>
                    <a:pt x="276" y="58"/>
                  </a:lnTo>
                  <a:lnTo>
                    <a:pt x="255" y="70"/>
                  </a:lnTo>
                  <a:lnTo>
                    <a:pt x="233" y="84"/>
                  </a:lnTo>
                  <a:lnTo>
                    <a:pt x="212" y="96"/>
                  </a:lnTo>
                  <a:lnTo>
                    <a:pt x="191" y="108"/>
                  </a:lnTo>
                  <a:lnTo>
                    <a:pt x="167" y="120"/>
                  </a:lnTo>
                  <a:lnTo>
                    <a:pt x="146" y="132"/>
                  </a:lnTo>
                  <a:lnTo>
                    <a:pt x="122" y="142"/>
                  </a:lnTo>
                  <a:lnTo>
                    <a:pt x="99" y="152"/>
                  </a:lnTo>
                  <a:lnTo>
                    <a:pt x="75" y="160"/>
                  </a:lnTo>
                  <a:lnTo>
                    <a:pt x="51" y="168"/>
                  </a:lnTo>
                  <a:lnTo>
                    <a:pt x="26" y="174"/>
                  </a:lnTo>
                  <a:lnTo>
                    <a:pt x="0" y="178"/>
                  </a:lnTo>
                  <a:lnTo>
                    <a:pt x="0" y="166"/>
                  </a:lnTo>
                  <a:lnTo>
                    <a:pt x="19" y="150"/>
                  </a:lnTo>
                  <a:lnTo>
                    <a:pt x="41" y="136"/>
                  </a:lnTo>
                  <a:lnTo>
                    <a:pt x="62" y="122"/>
                  </a:lnTo>
                  <a:lnTo>
                    <a:pt x="84" y="110"/>
                  </a:lnTo>
                  <a:lnTo>
                    <a:pt x="105" y="100"/>
                  </a:lnTo>
                  <a:lnTo>
                    <a:pt x="126" y="90"/>
                  </a:lnTo>
                  <a:lnTo>
                    <a:pt x="150" y="80"/>
                  </a:lnTo>
                  <a:lnTo>
                    <a:pt x="173" y="70"/>
                  </a:lnTo>
                  <a:lnTo>
                    <a:pt x="197" y="62"/>
                  </a:lnTo>
                  <a:lnTo>
                    <a:pt x="220" y="54"/>
                  </a:lnTo>
                  <a:lnTo>
                    <a:pt x="244" y="46"/>
                  </a:lnTo>
                  <a:lnTo>
                    <a:pt x="265" y="38"/>
                  </a:lnTo>
                  <a:lnTo>
                    <a:pt x="289" y="30"/>
                  </a:lnTo>
                  <a:lnTo>
                    <a:pt x="312" y="20"/>
                  </a:lnTo>
                  <a:lnTo>
                    <a:pt x="336" y="10"/>
                  </a:lnTo>
                  <a:lnTo>
                    <a:pt x="357" y="0"/>
                  </a:lnTo>
                  <a:lnTo>
                    <a:pt x="36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19"/>
            <p:cNvSpPr>
              <a:spLocks/>
            </p:cNvSpPr>
            <p:nvPr/>
          </p:nvSpPr>
          <p:spPr bwMode="auto">
            <a:xfrm>
              <a:off x="2787" y="1400"/>
              <a:ext cx="443" cy="173"/>
            </a:xfrm>
            <a:custGeom>
              <a:avLst/>
              <a:gdLst>
                <a:gd name="T0" fmla="*/ 175 w 533"/>
                <a:gd name="T1" fmla="*/ 69 h 208"/>
                <a:gd name="T2" fmla="*/ 161 w 533"/>
                <a:gd name="T3" fmla="*/ 69 h 208"/>
                <a:gd name="T4" fmla="*/ 145 w 533"/>
                <a:gd name="T5" fmla="*/ 67 h 208"/>
                <a:gd name="T6" fmla="*/ 133 w 533"/>
                <a:gd name="T7" fmla="*/ 62 h 208"/>
                <a:gd name="T8" fmla="*/ 120 w 533"/>
                <a:gd name="T9" fmla="*/ 56 h 208"/>
                <a:gd name="T10" fmla="*/ 106 w 533"/>
                <a:gd name="T11" fmla="*/ 48 h 208"/>
                <a:gd name="T12" fmla="*/ 92 w 533"/>
                <a:gd name="T13" fmla="*/ 42 h 208"/>
                <a:gd name="T14" fmla="*/ 79 w 533"/>
                <a:gd name="T15" fmla="*/ 36 h 208"/>
                <a:gd name="T16" fmla="*/ 65 w 533"/>
                <a:gd name="T17" fmla="*/ 31 h 208"/>
                <a:gd name="T18" fmla="*/ 56 w 533"/>
                <a:gd name="T19" fmla="*/ 27 h 208"/>
                <a:gd name="T20" fmla="*/ 48 w 533"/>
                <a:gd name="T21" fmla="*/ 24 h 208"/>
                <a:gd name="T22" fmla="*/ 39 w 533"/>
                <a:gd name="T23" fmla="*/ 20 h 208"/>
                <a:gd name="T24" fmla="*/ 31 w 533"/>
                <a:gd name="T25" fmla="*/ 15 h 208"/>
                <a:gd name="T26" fmla="*/ 22 w 533"/>
                <a:gd name="T27" fmla="*/ 11 h 208"/>
                <a:gd name="T28" fmla="*/ 15 w 533"/>
                <a:gd name="T29" fmla="*/ 7 h 208"/>
                <a:gd name="T30" fmla="*/ 7 w 533"/>
                <a:gd name="T31" fmla="*/ 3 h 208"/>
                <a:gd name="T32" fmla="*/ 0 w 533"/>
                <a:gd name="T33" fmla="*/ 0 h 208"/>
                <a:gd name="T34" fmla="*/ 12 w 533"/>
                <a:gd name="T35" fmla="*/ 2 h 208"/>
                <a:gd name="T36" fmla="*/ 23 w 533"/>
                <a:gd name="T37" fmla="*/ 5 h 208"/>
                <a:gd name="T38" fmla="*/ 35 w 533"/>
                <a:gd name="T39" fmla="*/ 8 h 208"/>
                <a:gd name="T40" fmla="*/ 47 w 533"/>
                <a:gd name="T41" fmla="*/ 11 h 208"/>
                <a:gd name="T42" fmla="*/ 58 w 533"/>
                <a:gd name="T43" fmla="*/ 15 h 208"/>
                <a:gd name="T44" fmla="*/ 70 w 533"/>
                <a:gd name="T45" fmla="*/ 18 h 208"/>
                <a:gd name="T46" fmla="*/ 80 w 533"/>
                <a:gd name="T47" fmla="*/ 22 h 208"/>
                <a:gd name="T48" fmla="*/ 91 w 533"/>
                <a:gd name="T49" fmla="*/ 27 h 208"/>
                <a:gd name="T50" fmla="*/ 101 w 533"/>
                <a:gd name="T51" fmla="*/ 31 h 208"/>
                <a:gd name="T52" fmla="*/ 113 w 533"/>
                <a:gd name="T53" fmla="*/ 36 h 208"/>
                <a:gd name="T54" fmla="*/ 124 w 533"/>
                <a:gd name="T55" fmla="*/ 40 h 208"/>
                <a:gd name="T56" fmla="*/ 134 w 533"/>
                <a:gd name="T57" fmla="*/ 47 h 208"/>
                <a:gd name="T58" fmla="*/ 145 w 533"/>
                <a:gd name="T59" fmla="*/ 51 h 208"/>
                <a:gd name="T60" fmla="*/ 155 w 533"/>
                <a:gd name="T61" fmla="*/ 57 h 208"/>
                <a:gd name="T62" fmla="*/ 165 w 533"/>
                <a:gd name="T63" fmla="*/ 63 h 208"/>
                <a:gd name="T64" fmla="*/ 175 w 533"/>
                <a:gd name="T65" fmla="*/ 69 h 20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33"/>
                <a:gd name="T100" fmla="*/ 0 h 208"/>
                <a:gd name="T101" fmla="*/ 533 w 533"/>
                <a:gd name="T102" fmla="*/ 208 h 20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33" h="208">
                  <a:moveTo>
                    <a:pt x="533" y="208"/>
                  </a:moveTo>
                  <a:lnTo>
                    <a:pt x="488" y="208"/>
                  </a:lnTo>
                  <a:lnTo>
                    <a:pt x="443" y="200"/>
                  </a:lnTo>
                  <a:lnTo>
                    <a:pt x="402" y="186"/>
                  </a:lnTo>
                  <a:lnTo>
                    <a:pt x="362" y="166"/>
                  </a:lnTo>
                  <a:lnTo>
                    <a:pt x="321" y="146"/>
                  </a:lnTo>
                  <a:lnTo>
                    <a:pt x="281" y="126"/>
                  </a:lnTo>
                  <a:lnTo>
                    <a:pt x="240" y="108"/>
                  </a:lnTo>
                  <a:lnTo>
                    <a:pt x="197" y="94"/>
                  </a:lnTo>
                  <a:lnTo>
                    <a:pt x="171" y="84"/>
                  </a:lnTo>
                  <a:lnTo>
                    <a:pt x="146" y="72"/>
                  </a:lnTo>
                  <a:lnTo>
                    <a:pt x="120" y="60"/>
                  </a:lnTo>
                  <a:lnTo>
                    <a:pt x="94" y="46"/>
                  </a:lnTo>
                  <a:lnTo>
                    <a:pt x="69" y="34"/>
                  </a:lnTo>
                  <a:lnTo>
                    <a:pt x="45" y="22"/>
                  </a:lnTo>
                  <a:lnTo>
                    <a:pt x="22" y="10"/>
                  </a:lnTo>
                  <a:lnTo>
                    <a:pt x="0" y="0"/>
                  </a:lnTo>
                  <a:lnTo>
                    <a:pt x="37" y="8"/>
                  </a:lnTo>
                  <a:lnTo>
                    <a:pt x="71" y="16"/>
                  </a:lnTo>
                  <a:lnTo>
                    <a:pt x="105" y="24"/>
                  </a:lnTo>
                  <a:lnTo>
                    <a:pt x="141" y="34"/>
                  </a:lnTo>
                  <a:lnTo>
                    <a:pt x="176" y="44"/>
                  </a:lnTo>
                  <a:lnTo>
                    <a:pt x="210" y="56"/>
                  </a:lnTo>
                  <a:lnTo>
                    <a:pt x="242" y="68"/>
                  </a:lnTo>
                  <a:lnTo>
                    <a:pt x="276" y="80"/>
                  </a:lnTo>
                  <a:lnTo>
                    <a:pt x="308" y="94"/>
                  </a:lnTo>
                  <a:lnTo>
                    <a:pt x="343" y="108"/>
                  </a:lnTo>
                  <a:lnTo>
                    <a:pt x="375" y="122"/>
                  </a:lnTo>
                  <a:lnTo>
                    <a:pt x="407" y="138"/>
                  </a:lnTo>
                  <a:lnTo>
                    <a:pt x="439" y="154"/>
                  </a:lnTo>
                  <a:lnTo>
                    <a:pt x="471" y="172"/>
                  </a:lnTo>
                  <a:lnTo>
                    <a:pt x="501" y="190"/>
                  </a:lnTo>
                  <a:lnTo>
                    <a:pt x="533" y="2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20"/>
            <p:cNvSpPr>
              <a:spLocks/>
            </p:cNvSpPr>
            <p:nvPr/>
          </p:nvSpPr>
          <p:spPr bwMode="auto">
            <a:xfrm>
              <a:off x="5196" y="1601"/>
              <a:ext cx="155" cy="32"/>
            </a:xfrm>
            <a:custGeom>
              <a:avLst/>
              <a:gdLst>
                <a:gd name="T0" fmla="*/ 63 w 186"/>
                <a:gd name="T1" fmla="*/ 5 h 38"/>
                <a:gd name="T2" fmla="*/ 54 w 186"/>
                <a:gd name="T3" fmla="*/ 6 h 38"/>
                <a:gd name="T4" fmla="*/ 47 w 186"/>
                <a:gd name="T5" fmla="*/ 7 h 38"/>
                <a:gd name="T6" fmla="*/ 39 w 186"/>
                <a:gd name="T7" fmla="*/ 8 h 38"/>
                <a:gd name="T8" fmla="*/ 32 w 186"/>
                <a:gd name="T9" fmla="*/ 11 h 38"/>
                <a:gd name="T10" fmla="*/ 23 w 186"/>
                <a:gd name="T11" fmla="*/ 12 h 38"/>
                <a:gd name="T12" fmla="*/ 16 w 186"/>
                <a:gd name="T13" fmla="*/ 13 h 38"/>
                <a:gd name="T14" fmla="*/ 8 w 186"/>
                <a:gd name="T15" fmla="*/ 13 h 38"/>
                <a:gd name="T16" fmla="*/ 0 w 186"/>
                <a:gd name="T17" fmla="*/ 13 h 38"/>
                <a:gd name="T18" fmla="*/ 2 w 186"/>
                <a:gd name="T19" fmla="*/ 9 h 38"/>
                <a:gd name="T20" fmla="*/ 4 w 186"/>
                <a:gd name="T21" fmla="*/ 7 h 38"/>
                <a:gd name="T22" fmla="*/ 7 w 186"/>
                <a:gd name="T23" fmla="*/ 5 h 38"/>
                <a:gd name="T24" fmla="*/ 10 w 186"/>
                <a:gd name="T25" fmla="*/ 4 h 38"/>
                <a:gd name="T26" fmla="*/ 13 w 186"/>
                <a:gd name="T27" fmla="*/ 3 h 38"/>
                <a:gd name="T28" fmla="*/ 18 w 186"/>
                <a:gd name="T29" fmla="*/ 3 h 38"/>
                <a:gd name="T30" fmla="*/ 21 w 186"/>
                <a:gd name="T31" fmla="*/ 3 h 38"/>
                <a:gd name="T32" fmla="*/ 23 w 186"/>
                <a:gd name="T33" fmla="*/ 0 h 38"/>
                <a:gd name="T34" fmla="*/ 29 w 186"/>
                <a:gd name="T35" fmla="*/ 0 h 38"/>
                <a:gd name="T36" fmla="*/ 33 w 186"/>
                <a:gd name="T37" fmla="*/ 0 h 38"/>
                <a:gd name="T38" fmla="*/ 39 w 186"/>
                <a:gd name="T39" fmla="*/ 2 h 38"/>
                <a:gd name="T40" fmla="*/ 43 w 186"/>
                <a:gd name="T41" fmla="*/ 2 h 38"/>
                <a:gd name="T42" fmla="*/ 49 w 186"/>
                <a:gd name="T43" fmla="*/ 3 h 38"/>
                <a:gd name="T44" fmla="*/ 53 w 186"/>
                <a:gd name="T45" fmla="*/ 3 h 38"/>
                <a:gd name="T46" fmla="*/ 58 w 186"/>
                <a:gd name="T47" fmla="*/ 3 h 38"/>
                <a:gd name="T48" fmla="*/ 63 w 186"/>
                <a:gd name="T49" fmla="*/ 5 h 3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6"/>
                <a:gd name="T76" fmla="*/ 0 h 38"/>
                <a:gd name="T77" fmla="*/ 186 w 186"/>
                <a:gd name="T78" fmla="*/ 38 h 3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6" h="38">
                  <a:moveTo>
                    <a:pt x="186" y="14"/>
                  </a:moveTo>
                  <a:lnTo>
                    <a:pt x="163" y="16"/>
                  </a:lnTo>
                  <a:lnTo>
                    <a:pt x="139" y="20"/>
                  </a:lnTo>
                  <a:lnTo>
                    <a:pt x="116" y="24"/>
                  </a:lnTo>
                  <a:lnTo>
                    <a:pt x="94" y="30"/>
                  </a:lnTo>
                  <a:lnTo>
                    <a:pt x="71" y="34"/>
                  </a:lnTo>
                  <a:lnTo>
                    <a:pt x="47" y="38"/>
                  </a:lnTo>
                  <a:lnTo>
                    <a:pt x="24" y="38"/>
                  </a:lnTo>
                  <a:lnTo>
                    <a:pt x="0" y="36"/>
                  </a:lnTo>
                  <a:lnTo>
                    <a:pt x="4" y="26"/>
                  </a:lnTo>
                  <a:lnTo>
                    <a:pt x="11" y="20"/>
                  </a:lnTo>
                  <a:lnTo>
                    <a:pt x="19" y="14"/>
                  </a:lnTo>
                  <a:lnTo>
                    <a:pt x="30" y="12"/>
                  </a:lnTo>
                  <a:lnTo>
                    <a:pt x="41" y="10"/>
                  </a:lnTo>
                  <a:lnTo>
                    <a:pt x="52" y="8"/>
                  </a:lnTo>
                  <a:lnTo>
                    <a:pt x="62" y="4"/>
                  </a:lnTo>
                  <a:lnTo>
                    <a:pt x="71" y="0"/>
                  </a:lnTo>
                  <a:lnTo>
                    <a:pt x="86" y="0"/>
                  </a:lnTo>
                  <a:lnTo>
                    <a:pt x="101" y="0"/>
                  </a:lnTo>
                  <a:lnTo>
                    <a:pt x="116" y="2"/>
                  </a:lnTo>
                  <a:lnTo>
                    <a:pt x="131" y="2"/>
                  </a:lnTo>
                  <a:lnTo>
                    <a:pt x="146" y="4"/>
                  </a:lnTo>
                  <a:lnTo>
                    <a:pt x="159" y="6"/>
                  </a:lnTo>
                  <a:lnTo>
                    <a:pt x="174" y="10"/>
                  </a:lnTo>
                  <a:lnTo>
                    <a:pt x="186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21"/>
            <p:cNvSpPr>
              <a:spLocks/>
            </p:cNvSpPr>
            <p:nvPr/>
          </p:nvSpPr>
          <p:spPr bwMode="auto">
            <a:xfrm>
              <a:off x="2934" y="1713"/>
              <a:ext cx="195" cy="46"/>
            </a:xfrm>
            <a:custGeom>
              <a:avLst/>
              <a:gdLst>
                <a:gd name="T0" fmla="*/ 71 w 235"/>
                <a:gd name="T1" fmla="*/ 7 h 56"/>
                <a:gd name="T2" fmla="*/ 72 w 235"/>
                <a:gd name="T3" fmla="*/ 9 h 56"/>
                <a:gd name="T4" fmla="*/ 75 w 235"/>
                <a:gd name="T5" fmla="*/ 11 h 56"/>
                <a:gd name="T6" fmla="*/ 76 w 235"/>
                <a:gd name="T7" fmla="*/ 13 h 56"/>
                <a:gd name="T8" fmla="*/ 76 w 235"/>
                <a:gd name="T9" fmla="*/ 16 h 56"/>
                <a:gd name="T10" fmla="*/ 73 w 235"/>
                <a:gd name="T11" fmla="*/ 17 h 56"/>
                <a:gd name="T12" fmla="*/ 63 w 235"/>
                <a:gd name="T13" fmla="*/ 17 h 56"/>
                <a:gd name="T14" fmla="*/ 54 w 235"/>
                <a:gd name="T15" fmla="*/ 16 h 56"/>
                <a:gd name="T16" fmla="*/ 43 w 235"/>
                <a:gd name="T17" fmla="*/ 14 h 56"/>
                <a:gd name="T18" fmla="*/ 34 w 235"/>
                <a:gd name="T19" fmla="*/ 13 h 56"/>
                <a:gd name="T20" fmla="*/ 26 w 235"/>
                <a:gd name="T21" fmla="*/ 11 h 56"/>
                <a:gd name="T22" fmla="*/ 16 w 235"/>
                <a:gd name="T23" fmla="*/ 8 h 56"/>
                <a:gd name="T24" fmla="*/ 7 w 235"/>
                <a:gd name="T25" fmla="*/ 5 h 56"/>
                <a:gd name="T26" fmla="*/ 0 w 235"/>
                <a:gd name="T27" fmla="*/ 0 h 56"/>
                <a:gd name="T28" fmla="*/ 9 w 235"/>
                <a:gd name="T29" fmla="*/ 0 h 56"/>
                <a:gd name="T30" fmla="*/ 18 w 235"/>
                <a:gd name="T31" fmla="*/ 2 h 56"/>
                <a:gd name="T32" fmla="*/ 27 w 235"/>
                <a:gd name="T33" fmla="*/ 2 h 56"/>
                <a:gd name="T34" fmla="*/ 35 w 235"/>
                <a:gd name="T35" fmla="*/ 4 h 56"/>
                <a:gd name="T36" fmla="*/ 43 w 235"/>
                <a:gd name="T37" fmla="*/ 6 h 56"/>
                <a:gd name="T38" fmla="*/ 52 w 235"/>
                <a:gd name="T39" fmla="*/ 7 h 56"/>
                <a:gd name="T40" fmla="*/ 61 w 235"/>
                <a:gd name="T41" fmla="*/ 7 h 56"/>
                <a:gd name="T42" fmla="*/ 71 w 235"/>
                <a:gd name="T43" fmla="*/ 7 h 5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35"/>
                <a:gd name="T67" fmla="*/ 0 h 56"/>
                <a:gd name="T68" fmla="*/ 235 w 235"/>
                <a:gd name="T69" fmla="*/ 56 h 5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35" h="56">
                  <a:moveTo>
                    <a:pt x="218" y="22"/>
                  </a:moveTo>
                  <a:lnTo>
                    <a:pt x="222" y="28"/>
                  </a:lnTo>
                  <a:lnTo>
                    <a:pt x="229" y="34"/>
                  </a:lnTo>
                  <a:lnTo>
                    <a:pt x="233" y="42"/>
                  </a:lnTo>
                  <a:lnTo>
                    <a:pt x="235" y="50"/>
                  </a:lnTo>
                  <a:lnTo>
                    <a:pt x="224" y="56"/>
                  </a:lnTo>
                  <a:lnTo>
                    <a:pt x="194" y="54"/>
                  </a:lnTo>
                  <a:lnTo>
                    <a:pt x="164" y="52"/>
                  </a:lnTo>
                  <a:lnTo>
                    <a:pt x="134" y="48"/>
                  </a:lnTo>
                  <a:lnTo>
                    <a:pt x="105" y="42"/>
                  </a:lnTo>
                  <a:lnTo>
                    <a:pt x="77" y="34"/>
                  </a:lnTo>
                  <a:lnTo>
                    <a:pt x="49" y="26"/>
                  </a:lnTo>
                  <a:lnTo>
                    <a:pt x="23" y="14"/>
                  </a:lnTo>
                  <a:lnTo>
                    <a:pt x="0" y="0"/>
                  </a:lnTo>
                  <a:lnTo>
                    <a:pt x="28" y="0"/>
                  </a:lnTo>
                  <a:lnTo>
                    <a:pt x="55" y="2"/>
                  </a:lnTo>
                  <a:lnTo>
                    <a:pt x="81" y="8"/>
                  </a:lnTo>
                  <a:lnTo>
                    <a:pt x="109" y="12"/>
                  </a:lnTo>
                  <a:lnTo>
                    <a:pt x="134" y="18"/>
                  </a:lnTo>
                  <a:lnTo>
                    <a:pt x="162" y="22"/>
                  </a:lnTo>
                  <a:lnTo>
                    <a:pt x="188" y="24"/>
                  </a:lnTo>
                  <a:lnTo>
                    <a:pt x="218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22"/>
            <p:cNvSpPr>
              <a:spLocks/>
            </p:cNvSpPr>
            <p:nvPr/>
          </p:nvSpPr>
          <p:spPr bwMode="auto">
            <a:xfrm>
              <a:off x="5220" y="1774"/>
              <a:ext cx="382" cy="46"/>
            </a:xfrm>
            <a:custGeom>
              <a:avLst/>
              <a:gdLst>
                <a:gd name="T0" fmla="*/ 150 w 460"/>
                <a:gd name="T1" fmla="*/ 3 h 55"/>
                <a:gd name="T2" fmla="*/ 141 w 460"/>
                <a:gd name="T3" fmla="*/ 3 h 55"/>
                <a:gd name="T4" fmla="*/ 132 w 460"/>
                <a:gd name="T5" fmla="*/ 5 h 55"/>
                <a:gd name="T6" fmla="*/ 124 w 460"/>
                <a:gd name="T7" fmla="*/ 7 h 55"/>
                <a:gd name="T8" fmla="*/ 115 w 460"/>
                <a:gd name="T9" fmla="*/ 9 h 55"/>
                <a:gd name="T10" fmla="*/ 105 w 460"/>
                <a:gd name="T11" fmla="*/ 11 h 55"/>
                <a:gd name="T12" fmla="*/ 96 w 460"/>
                <a:gd name="T13" fmla="*/ 13 h 55"/>
                <a:gd name="T14" fmla="*/ 86 w 460"/>
                <a:gd name="T15" fmla="*/ 15 h 55"/>
                <a:gd name="T16" fmla="*/ 76 w 460"/>
                <a:gd name="T17" fmla="*/ 16 h 55"/>
                <a:gd name="T18" fmla="*/ 67 w 460"/>
                <a:gd name="T19" fmla="*/ 18 h 55"/>
                <a:gd name="T20" fmla="*/ 57 w 460"/>
                <a:gd name="T21" fmla="*/ 19 h 55"/>
                <a:gd name="T22" fmla="*/ 47 w 460"/>
                <a:gd name="T23" fmla="*/ 19 h 55"/>
                <a:gd name="T24" fmla="*/ 39 w 460"/>
                <a:gd name="T25" fmla="*/ 19 h 55"/>
                <a:gd name="T26" fmla="*/ 29 w 460"/>
                <a:gd name="T27" fmla="*/ 19 h 55"/>
                <a:gd name="T28" fmla="*/ 18 w 460"/>
                <a:gd name="T29" fmla="*/ 17 h 55"/>
                <a:gd name="T30" fmla="*/ 10 w 460"/>
                <a:gd name="T31" fmla="*/ 15 h 55"/>
                <a:gd name="T32" fmla="*/ 0 w 460"/>
                <a:gd name="T33" fmla="*/ 11 h 55"/>
                <a:gd name="T34" fmla="*/ 7 w 460"/>
                <a:gd name="T35" fmla="*/ 9 h 55"/>
                <a:gd name="T36" fmla="*/ 14 w 460"/>
                <a:gd name="T37" fmla="*/ 8 h 55"/>
                <a:gd name="T38" fmla="*/ 22 w 460"/>
                <a:gd name="T39" fmla="*/ 6 h 55"/>
                <a:gd name="T40" fmla="*/ 29 w 460"/>
                <a:gd name="T41" fmla="*/ 4 h 55"/>
                <a:gd name="T42" fmla="*/ 36 w 460"/>
                <a:gd name="T43" fmla="*/ 3 h 55"/>
                <a:gd name="T44" fmla="*/ 43 w 460"/>
                <a:gd name="T45" fmla="*/ 3 h 55"/>
                <a:gd name="T46" fmla="*/ 51 w 460"/>
                <a:gd name="T47" fmla="*/ 3 h 55"/>
                <a:gd name="T48" fmla="*/ 59 w 460"/>
                <a:gd name="T49" fmla="*/ 3 h 55"/>
                <a:gd name="T50" fmla="*/ 66 w 460"/>
                <a:gd name="T51" fmla="*/ 3 h 55"/>
                <a:gd name="T52" fmla="*/ 75 w 460"/>
                <a:gd name="T53" fmla="*/ 3 h 55"/>
                <a:gd name="T54" fmla="*/ 83 w 460"/>
                <a:gd name="T55" fmla="*/ 3 h 55"/>
                <a:gd name="T56" fmla="*/ 90 w 460"/>
                <a:gd name="T57" fmla="*/ 3 h 55"/>
                <a:gd name="T58" fmla="*/ 97 w 460"/>
                <a:gd name="T59" fmla="*/ 3 h 55"/>
                <a:gd name="T60" fmla="*/ 105 w 460"/>
                <a:gd name="T61" fmla="*/ 3 h 55"/>
                <a:gd name="T62" fmla="*/ 113 w 460"/>
                <a:gd name="T63" fmla="*/ 4 h 55"/>
                <a:gd name="T64" fmla="*/ 120 w 460"/>
                <a:gd name="T65" fmla="*/ 5 h 55"/>
                <a:gd name="T66" fmla="*/ 125 w 460"/>
                <a:gd name="T67" fmla="*/ 3 h 55"/>
                <a:gd name="T68" fmla="*/ 128 w 460"/>
                <a:gd name="T69" fmla="*/ 3 h 55"/>
                <a:gd name="T70" fmla="*/ 131 w 460"/>
                <a:gd name="T71" fmla="*/ 3 h 55"/>
                <a:gd name="T72" fmla="*/ 135 w 460"/>
                <a:gd name="T73" fmla="*/ 2 h 55"/>
                <a:gd name="T74" fmla="*/ 139 w 460"/>
                <a:gd name="T75" fmla="*/ 2 h 55"/>
                <a:gd name="T76" fmla="*/ 144 w 460"/>
                <a:gd name="T77" fmla="*/ 0 h 55"/>
                <a:gd name="T78" fmla="*/ 147 w 460"/>
                <a:gd name="T79" fmla="*/ 2 h 55"/>
                <a:gd name="T80" fmla="*/ 150 w 460"/>
                <a:gd name="T81" fmla="*/ 3 h 5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0"/>
                <a:gd name="T124" fmla="*/ 0 h 55"/>
                <a:gd name="T125" fmla="*/ 460 w 460"/>
                <a:gd name="T126" fmla="*/ 55 h 5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0" h="55">
                  <a:moveTo>
                    <a:pt x="460" y="4"/>
                  </a:moveTo>
                  <a:lnTo>
                    <a:pt x="432" y="8"/>
                  </a:lnTo>
                  <a:lnTo>
                    <a:pt x="404" y="14"/>
                  </a:lnTo>
                  <a:lnTo>
                    <a:pt x="377" y="20"/>
                  </a:lnTo>
                  <a:lnTo>
                    <a:pt x="349" y="26"/>
                  </a:lnTo>
                  <a:lnTo>
                    <a:pt x="321" y="32"/>
                  </a:lnTo>
                  <a:lnTo>
                    <a:pt x="293" y="38"/>
                  </a:lnTo>
                  <a:lnTo>
                    <a:pt x="263" y="44"/>
                  </a:lnTo>
                  <a:lnTo>
                    <a:pt x="233" y="48"/>
                  </a:lnTo>
                  <a:lnTo>
                    <a:pt x="205" y="52"/>
                  </a:lnTo>
                  <a:lnTo>
                    <a:pt x="175" y="55"/>
                  </a:lnTo>
                  <a:lnTo>
                    <a:pt x="146" y="55"/>
                  </a:lnTo>
                  <a:lnTo>
                    <a:pt x="118" y="55"/>
                  </a:lnTo>
                  <a:lnTo>
                    <a:pt x="88" y="54"/>
                  </a:lnTo>
                  <a:lnTo>
                    <a:pt x="58" y="50"/>
                  </a:lnTo>
                  <a:lnTo>
                    <a:pt x="30" y="44"/>
                  </a:lnTo>
                  <a:lnTo>
                    <a:pt x="0" y="34"/>
                  </a:lnTo>
                  <a:lnTo>
                    <a:pt x="21" y="28"/>
                  </a:lnTo>
                  <a:lnTo>
                    <a:pt x="43" y="22"/>
                  </a:lnTo>
                  <a:lnTo>
                    <a:pt x="64" y="16"/>
                  </a:lnTo>
                  <a:lnTo>
                    <a:pt x="88" y="12"/>
                  </a:lnTo>
                  <a:lnTo>
                    <a:pt x="109" y="10"/>
                  </a:lnTo>
                  <a:lnTo>
                    <a:pt x="133" y="8"/>
                  </a:lnTo>
                  <a:lnTo>
                    <a:pt x="156" y="6"/>
                  </a:lnTo>
                  <a:lnTo>
                    <a:pt x="180" y="4"/>
                  </a:lnTo>
                  <a:lnTo>
                    <a:pt x="203" y="4"/>
                  </a:lnTo>
                  <a:lnTo>
                    <a:pt x="227" y="4"/>
                  </a:lnTo>
                  <a:lnTo>
                    <a:pt x="250" y="4"/>
                  </a:lnTo>
                  <a:lnTo>
                    <a:pt x="274" y="6"/>
                  </a:lnTo>
                  <a:lnTo>
                    <a:pt x="297" y="8"/>
                  </a:lnTo>
                  <a:lnTo>
                    <a:pt x="321" y="10"/>
                  </a:lnTo>
                  <a:lnTo>
                    <a:pt x="344" y="12"/>
                  </a:lnTo>
                  <a:lnTo>
                    <a:pt x="368" y="14"/>
                  </a:lnTo>
                  <a:lnTo>
                    <a:pt x="379" y="10"/>
                  </a:lnTo>
                  <a:lnTo>
                    <a:pt x="389" y="8"/>
                  </a:lnTo>
                  <a:lnTo>
                    <a:pt x="400" y="4"/>
                  </a:lnTo>
                  <a:lnTo>
                    <a:pt x="411" y="2"/>
                  </a:lnTo>
                  <a:lnTo>
                    <a:pt x="424" y="2"/>
                  </a:lnTo>
                  <a:lnTo>
                    <a:pt x="436" y="0"/>
                  </a:lnTo>
                  <a:lnTo>
                    <a:pt x="447" y="2"/>
                  </a:lnTo>
                  <a:lnTo>
                    <a:pt x="46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25"/>
            <p:cNvSpPr>
              <a:spLocks/>
            </p:cNvSpPr>
            <p:nvPr/>
          </p:nvSpPr>
          <p:spPr bwMode="auto">
            <a:xfrm>
              <a:off x="2784" y="1907"/>
              <a:ext cx="382" cy="36"/>
            </a:xfrm>
            <a:custGeom>
              <a:avLst/>
              <a:gdLst>
                <a:gd name="T0" fmla="*/ 150 w 460"/>
                <a:gd name="T1" fmla="*/ 7 h 44"/>
                <a:gd name="T2" fmla="*/ 141 w 460"/>
                <a:gd name="T3" fmla="*/ 9 h 44"/>
                <a:gd name="T4" fmla="*/ 132 w 460"/>
                <a:gd name="T5" fmla="*/ 9 h 44"/>
                <a:gd name="T6" fmla="*/ 124 w 460"/>
                <a:gd name="T7" fmla="*/ 11 h 44"/>
                <a:gd name="T8" fmla="*/ 115 w 460"/>
                <a:gd name="T9" fmla="*/ 11 h 44"/>
                <a:gd name="T10" fmla="*/ 105 w 460"/>
                <a:gd name="T11" fmla="*/ 12 h 44"/>
                <a:gd name="T12" fmla="*/ 96 w 460"/>
                <a:gd name="T13" fmla="*/ 12 h 44"/>
                <a:gd name="T14" fmla="*/ 86 w 460"/>
                <a:gd name="T15" fmla="*/ 12 h 44"/>
                <a:gd name="T16" fmla="*/ 76 w 460"/>
                <a:gd name="T17" fmla="*/ 12 h 44"/>
                <a:gd name="T18" fmla="*/ 66 w 460"/>
                <a:gd name="T19" fmla="*/ 12 h 44"/>
                <a:gd name="T20" fmla="*/ 57 w 460"/>
                <a:gd name="T21" fmla="*/ 12 h 44"/>
                <a:gd name="T22" fmla="*/ 47 w 460"/>
                <a:gd name="T23" fmla="*/ 12 h 44"/>
                <a:gd name="T24" fmla="*/ 39 w 460"/>
                <a:gd name="T25" fmla="*/ 12 h 44"/>
                <a:gd name="T26" fmla="*/ 29 w 460"/>
                <a:gd name="T27" fmla="*/ 12 h 44"/>
                <a:gd name="T28" fmla="*/ 18 w 460"/>
                <a:gd name="T29" fmla="*/ 12 h 44"/>
                <a:gd name="T30" fmla="*/ 10 w 460"/>
                <a:gd name="T31" fmla="*/ 13 h 44"/>
                <a:gd name="T32" fmla="*/ 0 w 460"/>
                <a:gd name="T33" fmla="*/ 13 h 44"/>
                <a:gd name="T34" fmla="*/ 0 w 460"/>
                <a:gd name="T35" fmla="*/ 12 h 44"/>
                <a:gd name="T36" fmla="*/ 9 w 460"/>
                <a:gd name="T37" fmla="*/ 11 h 44"/>
                <a:gd name="T38" fmla="*/ 18 w 460"/>
                <a:gd name="T39" fmla="*/ 9 h 44"/>
                <a:gd name="T40" fmla="*/ 28 w 460"/>
                <a:gd name="T41" fmla="*/ 9 h 44"/>
                <a:gd name="T42" fmla="*/ 37 w 460"/>
                <a:gd name="T43" fmla="*/ 7 h 44"/>
                <a:gd name="T44" fmla="*/ 47 w 460"/>
                <a:gd name="T45" fmla="*/ 6 h 44"/>
                <a:gd name="T46" fmla="*/ 56 w 460"/>
                <a:gd name="T47" fmla="*/ 5 h 44"/>
                <a:gd name="T48" fmla="*/ 66 w 460"/>
                <a:gd name="T49" fmla="*/ 4 h 44"/>
                <a:gd name="T50" fmla="*/ 76 w 460"/>
                <a:gd name="T51" fmla="*/ 2 h 44"/>
                <a:gd name="T52" fmla="*/ 84 w 460"/>
                <a:gd name="T53" fmla="*/ 2 h 44"/>
                <a:gd name="T54" fmla="*/ 94 w 460"/>
                <a:gd name="T55" fmla="*/ 2 h 44"/>
                <a:gd name="T56" fmla="*/ 103 w 460"/>
                <a:gd name="T57" fmla="*/ 0 h 44"/>
                <a:gd name="T58" fmla="*/ 113 w 460"/>
                <a:gd name="T59" fmla="*/ 0 h 44"/>
                <a:gd name="T60" fmla="*/ 122 w 460"/>
                <a:gd name="T61" fmla="*/ 0 h 44"/>
                <a:gd name="T62" fmla="*/ 132 w 460"/>
                <a:gd name="T63" fmla="*/ 2 h 44"/>
                <a:gd name="T64" fmla="*/ 140 w 460"/>
                <a:gd name="T65" fmla="*/ 2 h 44"/>
                <a:gd name="T66" fmla="*/ 150 w 460"/>
                <a:gd name="T67" fmla="*/ 3 h 44"/>
                <a:gd name="T68" fmla="*/ 150 w 460"/>
                <a:gd name="T69" fmla="*/ 7 h 4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0"/>
                <a:gd name="T106" fmla="*/ 0 h 44"/>
                <a:gd name="T107" fmla="*/ 460 w 460"/>
                <a:gd name="T108" fmla="*/ 44 h 4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0" h="44">
                  <a:moveTo>
                    <a:pt x="460" y="22"/>
                  </a:moveTo>
                  <a:lnTo>
                    <a:pt x="432" y="28"/>
                  </a:lnTo>
                  <a:lnTo>
                    <a:pt x="404" y="32"/>
                  </a:lnTo>
                  <a:lnTo>
                    <a:pt x="377" y="36"/>
                  </a:lnTo>
                  <a:lnTo>
                    <a:pt x="349" y="38"/>
                  </a:lnTo>
                  <a:lnTo>
                    <a:pt x="319" y="40"/>
                  </a:lnTo>
                  <a:lnTo>
                    <a:pt x="291" y="40"/>
                  </a:lnTo>
                  <a:lnTo>
                    <a:pt x="261" y="40"/>
                  </a:lnTo>
                  <a:lnTo>
                    <a:pt x="233" y="40"/>
                  </a:lnTo>
                  <a:lnTo>
                    <a:pt x="203" y="40"/>
                  </a:lnTo>
                  <a:lnTo>
                    <a:pt x="175" y="40"/>
                  </a:lnTo>
                  <a:lnTo>
                    <a:pt x="145" y="40"/>
                  </a:lnTo>
                  <a:lnTo>
                    <a:pt x="118" y="40"/>
                  </a:lnTo>
                  <a:lnTo>
                    <a:pt x="88" y="40"/>
                  </a:lnTo>
                  <a:lnTo>
                    <a:pt x="58" y="40"/>
                  </a:lnTo>
                  <a:lnTo>
                    <a:pt x="30" y="42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28" y="36"/>
                  </a:lnTo>
                  <a:lnTo>
                    <a:pt x="56" y="32"/>
                  </a:lnTo>
                  <a:lnTo>
                    <a:pt x="86" y="28"/>
                  </a:lnTo>
                  <a:lnTo>
                    <a:pt x="113" y="24"/>
                  </a:lnTo>
                  <a:lnTo>
                    <a:pt x="141" y="20"/>
                  </a:lnTo>
                  <a:lnTo>
                    <a:pt x="171" y="16"/>
                  </a:lnTo>
                  <a:lnTo>
                    <a:pt x="199" y="12"/>
                  </a:lnTo>
                  <a:lnTo>
                    <a:pt x="229" y="8"/>
                  </a:lnTo>
                  <a:lnTo>
                    <a:pt x="257" y="4"/>
                  </a:lnTo>
                  <a:lnTo>
                    <a:pt x="287" y="2"/>
                  </a:lnTo>
                  <a:lnTo>
                    <a:pt x="314" y="0"/>
                  </a:lnTo>
                  <a:lnTo>
                    <a:pt x="344" y="0"/>
                  </a:lnTo>
                  <a:lnTo>
                    <a:pt x="372" y="0"/>
                  </a:lnTo>
                  <a:lnTo>
                    <a:pt x="402" y="2"/>
                  </a:lnTo>
                  <a:lnTo>
                    <a:pt x="430" y="6"/>
                  </a:lnTo>
                  <a:lnTo>
                    <a:pt x="460" y="10"/>
                  </a:lnTo>
                  <a:lnTo>
                    <a:pt x="460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Freeform 27"/>
            <p:cNvSpPr>
              <a:spLocks/>
            </p:cNvSpPr>
            <p:nvPr/>
          </p:nvSpPr>
          <p:spPr bwMode="auto">
            <a:xfrm>
              <a:off x="5191" y="1955"/>
              <a:ext cx="157" cy="45"/>
            </a:xfrm>
            <a:custGeom>
              <a:avLst/>
              <a:gdLst>
                <a:gd name="T0" fmla="*/ 63 w 188"/>
                <a:gd name="T1" fmla="*/ 14 h 54"/>
                <a:gd name="T2" fmla="*/ 63 w 188"/>
                <a:gd name="T3" fmla="*/ 18 h 54"/>
                <a:gd name="T4" fmla="*/ 55 w 188"/>
                <a:gd name="T5" fmla="*/ 19 h 54"/>
                <a:gd name="T6" fmla="*/ 46 w 188"/>
                <a:gd name="T7" fmla="*/ 18 h 54"/>
                <a:gd name="T8" fmla="*/ 38 w 188"/>
                <a:gd name="T9" fmla="*/ 17 h 54"/>
                <a:gd name="T10" fmla="*/ 31 w 188"/>
                <a:gd name="T11" fmla="*/ 16 h 54"/>
                <a:gd name="T12" fmla="*/ 23 w 188"/>
                <a:gd name="T13" fmla="*/ 13 h 54"/>
                <a:gd name="T14" fmla="*/ 16 w 188"/>
                <a:gd name="T15" fmla="*/ 11 h 54"/>
                <a:gd name="T16" fmla="*/ 9 w 188"/>
                <a:gd name="T17" fmla="*/ 8 h 54"/>
                <a:gd name="T18" fmla="*/ 3 w 188"/>
                <a:gd name="T19" fmla="*/ 7 h 54"/>
                <a:gd name="T20" fmla="*/ 0 w 188"/>
                <a:gd name="T21" fmla="*/ 5 h 54"/>
                <a:gd name="T22" fmla="*/ 0 w 188"/>
                <a:gd name="T23" fmla="*/ 3 h 54"/>
                <a:gd name="T24" fmla="*/ 2 w 188"/>
                <a:gd name="T25" fmla="*/ 3 h 54"/>
                <a:gd name="T26" fmla="*/ 3 w 188"/>
                <a:gd name="T27" fmla="*/ 0 h 54"/>
                <a:gd name="T28" fmla="*/ 11 w 188"/>
                <a:gd name="T29" fmla="*/ 3 h 54"/>
                <a:gd name="T30" fmla="*/ 18 w 188"/>
                <a:gd name="T31" fmla="*/ 3 h 54"/>
                <a:gd name="T32" fmla="*/ 26 w 188"/>
                <a:gd name="T33" fmla="*/ 5 h 54"/>
                <a:gd name="T34" fmla="*/ 33 w 188"/>
                <a:gd name="T35" fmla="*/ 6 h 54"/>
                <a:gd name="T36" fmla="*/ 40 w 188"/>
                <a:gd name="T37" fmla="*/ 8 h 54"/>
                <a:gd name="T38" fmla="*/ 48 w 188"/>
                <a:gd name="T39" fmla="*/ 10 h 54"/>
                <a:gd name="T40" fmla="*/ 56 w 188"/>
                <a:gd name="T41" fmla="*/ 12 h 54"/>
                <a:gd name="T42" fmla="*/ 63 w 188"/>
                <a:gd name="T43" fmla="*/ 14 h 5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8"/>
                <a:gd name="T67" fmla="*/ 0 h 54"/>
                <a:gd name="T68" fmla="*/ 188 w 188"/>
                <a:gd name="T69" fmla="*/ 54 h 5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8" h="54">
                  <a:moveTo>
                    <a:pt x="188" y="42"/>
                  </a:moveTo>
                  <a:lnTo>
                    <a:pt x="188" y="52"/>
                  </a:lnTo>
                  <a:lnTo>
                    <a:pt x="162" y="54"/>
                  </a:lnTo>
                  <a:lnTo>
                    <a:pt x="137" y="52"/>
                  </a:lnTo>
                  <a:lnTo>
                    <a:pt x="113" y="50"/>
                  </a:lnTo>
                  <a:lnTo>
                    <a:pt x="92" y="46"/>
                  </a:lnTo>
                  <a:lnTo>
                    <a:pt x="68" y="40"/>
                  </a:lnTo>
                  <a:lnTo>
                    <a:pt x="47" y="34"/>
                  </a:lnTo>
                  <a:lnTo>
                    <a:pt x="25" y="26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4"/>
                  </a:lnTo>
                  <a:lnTo>
                    <a:pt x="6" y="0"/>
                  </a:lnTo>
                  <a:lnTo>
                    <a:pt x="30" y="4"/>
                  </a:lnTo>
                  <a:lnTo>
                    <a:pt x="53" y="10"/>
                  </a:lnTo>
                  <a:lnTo>
                    <a:pt x="75" y="14"/>
                  </a:lnTo>
                  <a:lnTo>
                    <a:pt x="98" y="18"/>
                  </a:lnTo>
                  <a:lnTo>
                    <a:pt x="120" y="24"/>
                  </a:lnTo>
                  <a:lnTo>
                    <a:pt x="143" y="30"/>
                  </a:lnTo>
                  <a:lnTo>
                    <a:pt x="165" y="36"/>
                  </a:lnTo>
                  <a:lnTo>
                    <a:pt x="188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Freeform 29"/>
            <p:cNvSpPr>
              <a:spLocks/>
            </p:cNvSpPr>
            <p:nvPr/>
          </p:nvSpPr>
          <p:spPr bwMode="auto">
            <a:xfrm>
              <a:off x="2974" y="2084"/>
              <a:ext cx="158" cy="47"/>
            </a:xfrm>
            <a:custGeom>
              <a:avLst/>
              <a:gdLst>
                <a:gd name="T0" fmla="*/ 63 w 190"/>
                <a:gd name="T1" fmla="*/ 3 h 56"/>
                <a:gd name="T2" fmla="*/ 63 w 190"/>
                <a:gd name="T3" fmla="*/ 6 h 56"/>
                <a:gd name="T4" fmla="*/ 56 w 190"/>
                <a:gd name="T5" fmla="*/ 8 h 56"/>
                <a:gd name="T6" fmla="*/ 48 w 190"/>
                <a:gd name="T7" fmla="*/ 11 h 56"/>
                <a:gd name="T8" fmla="*/ 40 w 190"/>
                <a:gd name="T9" fmla="*/ 13 h 56"/>
                <a:gd name="T10" fmla="*/ 32 w 190"/>
                <a:gd name="T11" fmla="*/ 14 h 56"/>
                <a:gd name="T12" fmla="*/ 24 w 190"/>
                <a:gd name="T13" fmla="*/ 17 h 56"/>
                <a:gd name="T14" fmla="*/ 16 w 190"/>
                <a:gd name="T15" fmla="*/ 17 h 56"/>
                <a:gd name="T16" fmla="*/ 8 w 190"/>
                <a:gd name="T17" fmla="*/ 18 h 56"/>
                <a:gd name="T18" fmla="*/ 0 w 190"/>
                <a:gd name="T19" fmla="*/ 20 h 56"/>
                <a:gd name="T20" fmla="*/ 0 w 190"/>
                <a:gd name="T21" fmla="*/ 14 h 56"/>
                <a:gd name="T22" fmla="*/ 8 w 190"/>
                <a:gd name="T23" fmla="*/ 14 h 56"/>
                <a:gd name="T24" fmla="*/ 17 w 190"/>
                <a:gd name="T25" fmla="*/ 12 h 56"/>
                <a:gd name="T26" fmla="*/ 25 w 190"/>
                <a:gd name="T27" fmla="*/ 9 h 56"/>
                <a:gd name="T28" fmla="*/ 32 w 190"/>
                <a:gd name="T29" fmla="*/ 6 h 56"/>
                <a:gd name="T30" fmla="*/ 40 w 190"/>
                <a:gd name="T31" fmla="*/ 3 h 56"/>
                <a:gd name="T32" fmla="*/ 48 w 190"/>
                <a:gd name="T33" fmla="*/ 2 h 56"/>
                <a:gd name="T34" fmla="*/ 56 w 190"/>
                <a:gd name="T35" fmla="*/ 0 h 56"/>
                <a:gd name="T36" fmla="*/ 63 w 190"/>
                <a:gd name="T37" fmla="*/ 3 h 5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0"/>
                <a:gd name="T58" fmla="*/ 0 h 56"/>
                <a:gd name="T59" fmla="*/ 190 w 190"/>
                <a:gd name="T60" fmla="*/ 56 h 5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0" h="56">
                  <a:moveTo>
                    <a:pt x="190" y="4"/>
                  </a:moveTo>
                  <a:lnTo>
                    <a:pt x="190" y="16"/>
                  </a:lnTo>
                  <a:lnTo>
                    <a:pt x="167" y="24"/>
                  </a:lnTo>
                  <a:lnTo>
                    <a:pt x="145" y="30"/>
                  </a:lnTo>
                  <a:lnTo>
                    <a:pt x="122" y="36"/>
                  </a:lnTo>
                  <a:lnTo>
                    <a:pt x="98" y="42"/>
                  </a:lnTo>
                  <a:lnTo>
                    <a:pt x="73" y="46"/>
                  </a:lnTo>
                  <a:lnTo>
                    <a:pt x="49" y="50"/>
                  </a:lnTo>
                  <a:lnTo>
                    <a:pt x="26" y="52"/>
                  </a:lnTo>
                  <a:lnTo>
                    <a:pt x="0" y="56"/>
                  </a:lnTo>
                  <a:lnTo>
                    <a:pt x="0" y="42"/>
                  </a:lnTo>
                  <a:lnTo>
                    <a:pt x="26" y="40"/>
                  </a:lnTo>
                  <a:lnTo>
                    <a:pt x="51" y="34"/>
                  </a:lnTo>
                  <a:lnTo>
                    <a:pt x="75" y="26"/>
                  </a:lnTo>
                  <a:lnTo>
                    <a:pt x="98" y="16"/>
                  </a:lnTo>
                  <a:lnTo>
                    <a:pt x="122" y="8"/>
                  </a:lnTo>
                  <a:lnTo>
                    <a:pt x="145" y="2"/>
                  </a:lnTo>
                  <a:lnTo>
                    <a:pt x="167" y="0"/>
                  </a:lnTo>
                  <a:lnTo>
                    <a:pt x="19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Freeform 30"/>
            <p:cNvSpPr>
              <a:spLocks/>
            </p:cNvSpPr>
            <p:nvPr/>
          </p:nvSpPr>
          <p:spPr bwMode="auto">
            <a:xfrm>
              <a:off x="5156" y="2116"/>
              <a:ext cx="321" cy="133"/>
            </a:xfrm>
            <a:custGeom>
              <a:avLst/>
              <a:gdLst>
                <a:gd name="T0" fmla="*/ 119 w 387"/>
                <a:gd name="T1" fmla="*/ 42 h 160"/>
                <a:gd name="T2" fmla="*/ 121 w 387"/>
                <a:gd name="T3" fmla="*/ 43 h 160"/>
                <a:gd name="T4" fmla="*/ 123 w 387"/>
                <a:gd name="T5" fmla="*/ 47 h 160"/>
                <a:gd name="T6" fmla="*/ 125 w 387"/>
                <a:gd name="T7" fmla="*/ 49 h 160"/>
                <a:gd name="T8" fmla="*/ 126 w 387"/>
                <a:gd name="T9" fmla="*/ 52 h 160"/>
                <a:gd name="T10" fmla="*/ 119 w 387"/>
                <a:gd name="T11" fmla="*/ 49 h 160"/>
                <a:gd name="T12" fmla="*/ 112 w 387"/>
                <a:gd name="T13" fmla="*/ 47 h 160"/>
                <a:gd name="T14" fmla="*/ 104 w 387"/>
                <a:gd name="T15" fmla="*/ 43 h 160"/>
                <a:gd name="T16" fmla="*/ 95 w 387"/>
                <a:gd name="T17" fmla="*/ 41 h 160"/>
                <a:gd name="T18" fmla="*/ 89 w 387"/>
                <a:gd name="T19" fmla="*/ 39 h 160"/>
                <a:gd name="T20" fmla="*/ 80 w 387"/>
                <a:gd name="T21" fmla="*/ 36 h 160"/>
                <a:gd name="T22" fmla="*/ 72 w 387"/>
                <a:gd name="T23" fmla="*/ 34 h 160"/>
                <a:gd name="T24" fmla="*/ 66 w 387"/>
                <a:gd name="T25" fmla="*/ 31 h 160"/>
                <a:gd name="T26" fmla="*/ 56 w 387"/>
                <a:gd name="T27" fmla="*/ 29 h 160"/>
                <a:gd name="T28" fmla="*/ 49 w 387"/>
                <a:gd name="T29" fmla="*/ 27 h 160"/>
                <a:gd name="T30" fmla="*/ 41 w 387"/>
                <a:gd name="T31" fmla="*/ 24 h 160"/>
                <a:gd name="T32" fmla="*/ 34 w 387"/>
                <a:gd name="T33" fmla="*/ 22 h 160"/>
                <a:gd name="T34" fmla="*/ 27 w 387"/>
                <a:gd name="T35" fmla="*/ 18 h 160"/>
                <a:gd name="T36" fmla="*/ 18 w 387"/>
                <a:gd name="T37" fmla="*/ 15 h 160"/>
                <a:gd name="T38" fmla="*/ 11 w 387"/>
                <a:gd name="T39" fmla="*/ 11 h 160"/>
                <a:gd name="T40" fmla="*/ 4 w 387"/>
                <a:gd name="T41" fmla="*/ 7 h 160"/>
                <a:gd name="T42" fmla="*/ 0 w 387"/>
                <a:gd name="T43" fmla="*/ 0 h 160"/>
                <a:gd name="T44" fmla="*/ 8 w 387"/>
                <a:gd name="T45" fmla="*/ 2 h 160"/>
                <a:gd name="T46" fmla="*/ 16 w 387"/>
                <a:gd name="T47" fmla="*/ 2 h 160"/>
                <a:gd name="T48" fmla="*/ 24 w 387"/>
                <a:gd name="T49" fmla="*/ 4 h 160"/>
                <a:gd name="T50" fmla="*/ 32 w 387"/>
                <a:gd name="T51" fmla="*/ 7 h 160"/>
                <a:gd name="T52" fmla="*/ 39 w 387"/>
                <a:gd name="T53" fmla="*/ 8 h 160"/>
                <a:gd name="T54" fmla="*/ 46 w 387"/>
                <a:gd name="T55" fmla="*/ 11 h 160"/>
                <a:gd name="T56" fmla="*/ 55 w 387"/>
                <a:gd name="T57" fmla="*/ 15 h 160"/>
                <a:gd name="T58" fmla="*/ 61 w 387"/>
                <a:gd name="T59" fmla="*/ 17 h 160"/>
                <a:gd name="T60" fmla="*/ 68 w 387"/>
                <a:gd name="T61" fmla="*/ 21 h 160"/>
                <a:gd name="T62" fmla="*/ 75 w 387"/>
                <a:gd name="T63" fmla="*/ 24 h 160"/>
                <a:gd name="T64" fmla="*/ 82 w 387"/>
                <a:gd name="T65" fmla="*/ 27 h 160"/>
                <a:gd name="T66" fmla="*/ 89 w 387"/>
                <a:gd name="T67" fmla="*/ 30 h 160"/>
                <a:gd name="T68" fmla="*/ 96 w 387"/>
                <a:gd name="T69" fmla="*/ 32 h 160"/>
                <a:gd name="T70" fmla="*/ 104 w 387"/>
                <a:gd name="T71" fmla="*/ 36 h 160"/>
                <a:gd name="T72" fmla="*/ 111 w 387"/>
                <a:gd name="T73" fmla="*/ 39 h 160"/>
                <a:gd name="T74" fmla="*/ 119 w 387"/>
                <a:gd name="T75" fmla="*/ 42 h 1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87"/>
                <a:gd name="T115" fmla="*/ 0 h 160"/>
                <a:gd name="T116" fmla="*/ 387 w 387"/>
                <a:gd name="T117" fmla="*/ 160 h 1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87" h="160">
                  <a:moveTo>
                    <a:pt x="364" y="126"/>
                  </a:moveTo>
                  <a:lnTo>
                    <a:pt x="370" y="134"/>
                  </a:lnTo>
                  <a:lnTo>
                    <a:pt x="379" y="142"/>
                  </a:lnTo>
                  <a:lnTo>
                    <a:pt x="385" y="150"/>
                  </a:lnTo>
                  <a:lnTo>
                    <a:pt x="387" y="160"/>
                  </a:lnTo>
                  <a:lnTo>
                    <a:pt x="366" y="150"/>
                  </a:lnTo>
                  <a:lnTo>
                    <a:pt x="342" y="140"/>
                  </a:lnTo>
                  <a:lnTo>
                    <a:pt x="319" y="132"/>
                  </a:lnTo>
                  <a:lnTo>
                    <a:pt x="295" y="124"/>
                  </a:lnTo>
                  <a:lnTo>
                    <a:pt x="272" y="116"/>
                  </a:lnTo>
                  <a:lnTo>
                    <a:pt x="246" y="108"/>
                  </a:lnTo>
                  <a:lnTo>
                    <a:pt x="223" y="102"/>
                  </a:lnTo>
                  <a:lnTo>
                    <a:pt x="199" y="94"/>
                  </a:lnTo>
                  <a:lnTo>
                    <a:pt x="173" y="88"/>
                  </a:lnTo>
                  <a:lnTo>
                    <a:pt x="150" y="80"/>
                  </a:lnTo>
                  <a:lnTo>
                    <a:pt x="126" y="72"/>
                  </a:lnTo>
                  <a:lnTo>
                    <a:pt x="103" y="64"/>
                  </a:lnTo>
                  <a:lnTo>
                    <a:pt x="79" y="56"/>
                  </a:lnTo>
                  <a:lnTo>
                    <a:pt x="56" y="46"/>
                  </a:lnTo>
                  <a:lnTo>
                    <a:pt x="34" y="34"/>
                  </a:lnTo>
                  <a:lnTo>
                    <a:pt x="13" y="22"/>
                  </a:lnTo>
                  <a:lnTo>
                    <a:pt x="0" y="0"/>
                  </a:lnTo>
                  <a:lnTo>
                    <a:pt x="26" y="2"/>
                  </a:lnTo>
                  <a:lnTo>
                    <a:pt x="49" y="8"/>
                  </a:lnTo>
                  <a:lnTo>
                    <a:pt x="73" y="12"/>
                  </a:lnTo>
                  <a:lnTo>
                    <a:pt x="96" y="20"/>
                  </a:lnTo>
                  <a:lnTo>
                    <a:pt x="120" y="26"/>
                  </a:lnTo>
                  <a:lnTo>
                    <a:pt x="141" y="34"/>
                  </a:lnTo>
                  <a:lnTo>
                    <a:pt x="165" y="44"/>
                  </a:lnTo>
                  <a:lnTo>
                    <a:pt x="186" y="52"/>
                  </a:lnTo>
                  <a:lnTo>
                    <a:pt x="210" y="62"/>
                  </a:lnTo>
                  <a:lnTo>
                    <a:pt x="231" y="72"/>
                  </a:lnTo>
                  <a:lnTo>
                    <a:pt x="252" y="82"/>
                  </a:lnTo>
                  <a:lnTo>
                    <a:pt x="274" y="92"/>
                  </a:lnTo>
                  <a:lnTo>
                    <a:pt x="297" y="100"/>
                  </a:lnTo>
                  <a:lnTo>
                    <a:pt x="319" y="110"/>
                  </a:lnTo>
                  <a:lnTo>
                    <a:pt x="340" y="118"/>
                  </a:lnTo>
                  <a:lnTo>
                    <a:pt x="364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Freeform 33"/>
            <p:cNvSpPr>
              <a:spLocks/>
            </p:cNvSpPr>
            <p:nvPr/>
          </p:nvSpPr>
          <p:spPr bwMode="auto">
            <a:xfrm>
              <a:off x="2821" y="2264"/>
              <a:ext cx="414" cy="195"/>
            </a:xfrm>
            <a:custGeom>
              <a:avLst/>
              <a:gdLst>
                <a:gd name="T0" fmla="*/ 165 w 498"/>
                <a:gd name="T1" fmla="*/ 0 h 234"/>
                <a:gd name="T2" fmla="*/ 155 w 498"/>
                <a:gd name="T3" fmla="*/ 6 h 234"/>
                <a:gd name="T4" fmla="*/ 145 w 498"/>
                <a:gd name="T5" fmla="*/ 11 h 234"/>
                <a:gd name="T6" fmla="*/ 135 w 498"/>
                <a:gd name="T7" fmla="*/ 17 h 234"/>
                <a:gd name="T8" fmla="*/ 125 w 498"/>
                <a:gd name="T9" fmla="*/ 23 h 234"/>
                <a:gd name="T10" fmla="*/ 115 w 498"/>
                <a:gd name="T11" fmla="*/ 28 h 234"/>
                <a:gd name="T12" fmla="*/ 105 w 498"/>
                <a:gd name="T13" fmla="*/ 33 h 234"/>
                <a:gd name="T14" fmla="*/ 95 w 498"/>
                <a:gd name="T15" fmla="*/ 38 h 234"/>
                <a:gd name="T16" fmla="*/ 85 w 498"/>
                <a:gd name="T17" fmla="*/ 43 h 234"/>
                <a:gd name="T18" fmla="*/ 74 w 498"/>
                <a:gd name="T19" fmla="*/ 48 h 234"/>
                <a:gd name="T20" fmla="*/ 63 w 498"/>
                <a:gd name="T21" fmla="*/ 52 h 234"/>
                <a:gd name="T22" fmla="*/ 52 w 498"/>
                <a:gd name="T23" fmla="*/ 57 h 234"/>
                <a:gd name="T24" fmla="*/ 42 w 498"/>
                <a:gd name="T25" fmla="*/ 61 h 234"/>
                <a:gd name="T26" fmla="*/ 32 w 498"/>
                <a:gd name="T27" fmla="*/ 65 h 234"/>
                <a:gd name="T28" fmla="*/ 22 w 498"/>
                <a:gd name="T29" fmla="*/ 69 h 234"/>
                <a:gd name="T30" fmla="*/ 10 w 498"/>
                <a:gd name="T31" fmla="*/ 74 h 234"/>
                <a:gd name="T32" fmla="*/ 0 w 498"/>
                <a:gd name="T33" fmla="*/ 78 h 234"/>
                <a:gd name="T34" fmla="*/ 7 w 498"/>
                <a:gd name="T35" fmla="*/ 73 h 234"/>
                <a:gd name="T36" fmla="*/ 15 w 498"/>
                <a:gd name="T37" fmla="*/ 68 h 234"/>
                <a:gd name="T38" fmla="*/ 23 w 498"/>
                <a:gd name="T39" fmla="*/ 63 h 234"/>
                <a:gd name="T40" fmla="*/ 31 w 498"/>
                <a:gd name="T41" fmla="*/ 58 h 234"/>
                <a:gd name="T42" fmla="*/ 39 w 498"/>
                <a:gd name="T43" fmla="*/ 53 h 234"/>
                <a:gd name="T44" fmla="*/ 47 w 498"/>
                <a:gd name="T45" fmla="*/ 48 h 234"/>
                <a:gd name="T46" fmla="*/ 56 w 498"/>
                <a:gd name="T47" fmla="*/ 44 h 234"/>
                <a:gd name="T48" fmla="*/ 64 w 498"/>
                <a:gd name="T49" fmla="*/ 40 h 234"/>
                <a:gd name="T50" fmla="*/ 72 w 498"/>
                <a:gd name="T51" fmla="*/ 36 h 234"/>
                <a:gd name="T52" fmla="*/ 81 w 498"/>
                <a:gd name="T53" fmla="*/ 31 h 234"/>
                <a:gd name="T54" fmla="*/ 90 w 498"/>
                <a:gd name="T55" fmla="*/ 28 h 234"/>
                <a:gd name="T56" fmla="*/ 97 w 498"/>
                <a:gd name="T57" fmla="*/ 23 h 234"/>
                <a:gd name="T58" fmla="*/ 107 w 498"/>
                <a:gd name="T59" fmla="*/ 19 h 234"/>
                <a:gd name="T60" fmla="*/ 115 w 498"/>
                <a:gd name="T61" fmla="*/ 13 h 234"/>
                <a:gd name="T62" fmla="*/ 123 w 498"/>
                <a:gd name="T63" fmla="*/ 9 h 234"/>
                <a:gd name="T64" fmla="*/ 131 w 498"/>
                <a:gd name="T65" fmla="*/ 5 h 234"/>
                <a:gd name="T66" fmla="*/ 136 w 498"/>
                <a:gd name="T67" fmla="*/ 3 h 234"/>
                <a:gd name="T68" fmla="*/ 140 w 498"/>
                <a:gd name="T69" fmla="*/ 3 h 234"/>
                <a:gd name="T70" fmla="*/ 144 w 498"/>
                <a:gd name="T71" fmla="*/ 3 h 234"/>
                <a:gd name="T72" fmla="*/ 148 w 498"/>
                <a:gd name="T73" fmla="*/ 2 h 234"/>
                <a:gd name="T74" fmla="*/ 152 w 498"/>
                <a:gd name="T75" fmla="*/ 0 h 234"/>
                <a:gd name="T76" fmla="*/ 157 w 498"/>
                <a:gd name="T77" fmla="*/ 0 h 234"/>
                <a:gd name="T78" fmla="*/ 162 w 498"/>
                <a:gd name="T79" fmla="*/ 0 h 234"/>
                <a:gd name="T80" fmla="*/ 165 w 498"/>
                <a:gd name="T81" fmla="*/ 0 h 2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98"/>
                <a:gd name="T124" fmla="*/ 0 h 234"/>
                <a:gd name="T125" fmla="*/ 498 w 498"/>
                <a:gd name="T126" fmla="*/ 234 h 23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98" h="234">
                  <a:moveTo>
                    <a:pt x="498" y="0"/>
                  </a:moveTo>
                  <a:lnTo>
                    <a:pt x="468" y="16"/>
                  </a:lnTo>
                  <a:lnTo>
                    <a:pt x="439" y="34"/>
                  </a:lnTo>
                  <a:lnTo>
                    <a:pt x="409" y="50"/>
                  </a:lnTo>
                  <a:lnTo>
                    <a:pt x="379" y="66"/>
                  </a:lnTo>
                  <a:lnTo>
                    <a:pt x="349" y="80"/>
                  </a:lnTo>
                  <a:lnTo>
                    <a:pt x="319" y="96"/>
                  </a:lnTo>
                  <a:lnTo>
                    <a:pt x="287" y="112"/>
                  </a:lnTo>
                  <a:lnTo>
                    <a:pt x="257" y="126"/>
                  </a:lnTo>
                  <a:lnTo>
                    <a:pt x="225" y="140"/>
                  </a:lnTo>
                  <a:lnTo>
                    <a:pt x="192" y="154"/>
                  </a:lnTo>
                  <a:lnTo>
                    <a:pt x="160" y="168"/>
                  </a:lnTo>
                  <a:lnTo>
                    <a:pt x="128" y="182"/>
                  </a:lnTo>
                  <a:lnTo>
                    <a:pt x="96" y="196"/>
                  </a:lnTo>
                  <a:lnTo>
                    <a:pt x="64" y="208"/>
                  </a:lnTo>
                  <a:lnTo>
                    <a:pt x="32" y="222"/>
                  </a:lnTo>
                  <a:lnTo>
                    <a:pt x="0" y="234"/>
                  </a:lnTo>
                  <a:lnTo>
                    <a:pt x="23" y="218"/>
                  </a:lnTo>
                  <a:lnTo>
                    <a:pt x="47" y="202"/>
                  </a:lnTo>
                  <a:lnTo>
                    <a:pt x="71" y="188"/>
                  </a:lnTo>
                  <a:lnTo>
                    <a:pt x="94" y="172"/>
                  </a:lnTo>
                  <a:lnTo>
                    <a:pt x="118" y="158"/>
                  </a:lnTo>
                  <a:lnTo>
                    <a:pt x="143" y="144"/>
                  </a:lnTo>
                  <a:lnTo>
                    <a:pt x="169" y="132"/>
                  </a:lnTo>
                  <a:lnTo>
                    <a:pt x="195" y="118"/>
                  </a:lnTo>
                  <a:lnTo>
                    <a:pt x="220" y="104"/>
                  </a:lnTo>
                  <a:lnTo>
                    <a:pt x="246" y="92"/>
                  </a:lnTo>
                  <a:lnTo>
                    <a:pt x="272" y="80"/>
                  </a:lnTo>
                  <a:lnTo>
                    <a:pt x="297" y="66"/>
                  </a:lnTo>
                  <a:lnTo>
                    <a:pt x="323" y="54"/>
                  </a:lnTo>
                  <a:lnTo>
                    <a:pt x="349" y="40"/>
                  </a:lnTo>
                  <a:lnTo>
                    <a:pt x="372" y="28"/>
                  </a:lnTo>
                  <a:lnTo>
                    <a:pt x="398" y="14"/>
                  </a:lnTo>
                  <a:lnTo>
                    <a:pt x="411" y="10"/>
                  </a:lnTo>
                  <a:lnTo>
                    <a:pt x="424" y="6"/>
                  </a:lnTo>
                  <a:lnTo>
                    <a:pt x="436" y="4"/>
                  </a:lnTo>
                  <a:lnTo>
                    <a:pt x="449" y="2"/>
                  </a:lnTo>
                  <a:lnTo>
                    <a:pt x="462" y="0"/>
                  </a:lnTo>
                  <a:lnTo>
                    <a:pt x="475" y="0"/>
                  </a:lnTo>
                  <a:lnTo>
                    <a:pt x="488" y="0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Freeform 34"/>
            <p:cNvSpPr>
              <a:spLocks/>
            </p:cNvSpPr>
            <p:nvPr/>
          </p:nvSpPr>
          <p:spPr bwMode="auto">
            <a:xfrm>
              <a:off x="5084" y="2284"/>
              <a:ext cx="156" cy="70"/>
            </a:xfrm>
            <a:custGeom>
              <a:avLst/>
              <a:gdLst>
                <a:gd name="T0" fmla="*/ 63 w 187"/>
                <a:gd name="T1" fmla="*/ 25 h 84"/>
                <a:gd name="T2" fmla="*/ 60 w 187"/>
                <a:gd name="T3" fmla="*/ 28 h 84"/>
                <a:gd name="T4" fmla="*/ 52 w 187"/>
                <a:gd name="T5" fmla="*/ 25 h 84"/>
                <a:gd name="T6" fmla="*/ 44 w 187"/>
                <a:gd name="T7" fmla="*/ 23 h 84"/>
                <a:gd name="T8" fmla="*/ 37 w 187"/>
                <a:gd name="T9" fmla="*/ 20 h 84"/>
                <a:gd name="T10" fmla="*/ 29 w 187"/>
                <a:gd name="T11" fmla="*/ 17 h 84"/>
                <a:gd name="T12" fmla="*/ 23 w 187"/>
                <a:gd name="T13" fmla="*/ 13 h 84"/>
                <a:gd name="T14" fmla="*/ 15 w 187"/>
                <a:gd name="T15" fmla="*/ 10 h 84"/>
                <a:gd name="T16" fmla="*/ 8 w 187"/>
                <a:gd name="T17" fmla="*/ 6 h 84"/>
                <a:gd name="T18" fmla="*/ 0 w 187"/>
                <a:gd name="T19" fmla="*/ 2 h 84"/>
                <a:gd name="T20" fmla="*/ 9 w 187"/>
                <a:gd name="T21" fmla="*/ 0 h 84"/>
                <a:gd name="T22" fmla="*/ 18 w 187"/>
                <a:gd name="T23" fmla="*/ 2 h 84"/>
                <a:gd name="T24" fmla="*/ 26 w 187"/>
                <a:gd name="T25" fmla="*/ 3 h 84"/>
                <a:gd name="T26" fmla="*/ 33 w 187"/>
                <a:gd name="T27" fmla="*/ 7 h 84"/>
                <a:gd name="T28" fmla="*/ 40 w 187"/>
                <a:gd name="T29" fmla="*/ 12 h 84"/>
                <a:gd name="T30" fmla="*/ 48 w 187"/>
                <a:gd name="T31" fmla="*/ 18 h 84"/>
                <a:gd name="T32" fmla="*/ 54 w 187"/>
                <a:gd name="T33" fmla="*/ 22 h 84"/>
                <a:gd name="T34" fmla="*/ 63 w 187"/>
                <a:gd name="T35" fmla="*/ 25 h 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7"/>
                <a:gd name="T55" fmla="*/ 0 h 84"/>
                <a:gd name="T56" fmla="*/ 187 w 187"/>
                <a:gd name="T57" fmla="*/ 84 h 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7" h="84">
                  <a:moveTo>
                    <a:pt x="187" y="76"/>
                  </a:moveTo>
                  <a:lnTo>
                    <a:pt x="178" y="84"/>
                  </a:lnTo>
                  <a:lnTo>
                    <a:pt x="154" y="76"/>
                  </a:lnTo>
                  <a:lnTo>
                    <a:pt x="131" y="68"/>
                  </a:lnTo>
                  <a:lnTo>
                    <a:pt x="110" y="60"/>
                  </a:lnTo>
                  <a:lnTo>
                    <a:pt x="86" y="50"/>
                  </a:lnTo>
                  <a:lnTo>
                    <a:pt x="65" y="40"/>
                  </a:lnTo>
                  <a:lnTo>
                    <a:pt x="43" y="30"/>
                  </a:lnTo>
                  <a:lnTo>
                    <a:pt x="22" y="18"/>
                  </a:lnTo>
                  <a:lnTo>
                    <a:pt x="0" y="6"/>
                  </a:lnTo>
                  <a:lnTo>
                    <a:pt x="26" y="0"/>
                  </a:lnTo>
                  <a:lnTo>
                    <a:pt x="52" y="2"/>
                  </a:lnTo>
                  <a:lnTo>
                    <a:pt x="75" y="10"/>
                  </a:lnTo>
                  <a:lnTo>
                    <a:pt x="97" y="22"/>
                  </a:lnTo>
                  <a:lnTo>
                    <a:pt x="120" y="36"/>
                  </a:lnTo>
                  <a:lnTo>
                    <a:pt x="142" y="52"/>
                  </a:lnTo>
                  <a:lnTo>
                    <a:pt x="163" y="66"/>
                  </a:lnTo>
                  <a:lnTo>
                    <a:pt x="187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37"/>
            <p:cNvSpPr>
              <a:spLocks/>
            </p:cNvSpPr>
            <p:nvPr/>
          </p:nvSpPr>
          <p:spPr bwMode="auto">
            <a:xfrm>
              <a:off x="4989" y="2409"/>
              <a:ext cx="286" cy="211"/>
            </a:xfrm>
            <a:custGeom>
              <a:avLst/>
              <a:gdLst>
                <a:gd name="T0" fmla="*/ 114 w 344"/>
                <a:gd name="T1" fmla="*/ 83 h 254"/>
                <a:gd name="T2" fmla="*/ 106 w 344"/>
                <a:gd name="T3" fmla="*/ 80 h 254"/>
                <a:gd name="T4" fmla="*/ 97 w 344"/>
                <a:gd name="T5" fmla="*/ 76 h 254"/>
                <a:gd name="T6" fmla="*/ 91 w 344"/>
                <a:gd name="T7" fmla="*/ 71 h 254"/>
                <a:gd name="T8" fmla="*/ 83 w 344"/>
                <a:gd name="T9" fmla="*/ 66 h 254"/>
                <a:gd name="T10" fmla="*/ 76 w 344"/>
                <a:gd name="T11" fmla="*/ 63 h 254"/>
                <a:gd name="T12" fmla="*/ 67 w 344"/>
                <a:gd name="T13" fmla="*/ 58 h 254"/>
                <a:gd name="T14" fmla="*/ 60 w 344"/>
                <a:gd name="T15" fmla="*/ 53 h 254"/>
                <a:gd name="T16" fmla="*/ 52 w 344"/>
                <a:gd name="T17" fmla="*/ 48 h 254"/>
                <a:gd name="T18" fmla="*/ 47 w 344"/>
                <a:gd name="T19" fmla="*/ 43 h 254"/>
                <a:gd name="T20" fmla="*/ 39 w 344"/>
                <a:gd name="T21" fmla="*/ 38 h 254"/>
                <a:gd name="T22" fmla="*/ 32 w 344"/>
                <a:gd name="T23" fmla="*/ 32 h 254"/>
                <a:gd name="T24" fmla="*/ 25 w 344"/>
                <a:gd name="T25" fmla="*/ 27 h 254"/>
                <a:gd name="T26" fmla="*/ 18 w 344"/>
                <a:gd name="T27" fmla="*/ 21 h 254"/>
                <a:gd name="T28" fmla="*/ 12 w 344"/>
                <a:gd name="T29" fmla="*/ 15 h 254"/>
                <a:gd name="T30" fmla="*/ 6 w 344"/>
                <a:gd name="T31" fmla="*/ 8 h 254"/>
                <a:gd name="T32" fmla="*/ 0 w 344"/>
                <a:gd name="T33" fmla="*/ 2 h 254"/>
                <a:gd name="T34" fmla="*/ 4 w 344"/>
                <a:gd name="T35" fmla="*/ 0 h 254"/>
                <a:gd name="T36" fmla="*/ 8 w 344"/>
                <a:gd name="T37" fmla="*/ 2 h 254"/>
                <a:gd name="T38" fmla="*/ 12 w 344"/>
                <a:gd name="T39" fmla="*/ 2 h 254"/>
                <a:gd name="T40" fmla="*/ 17 w 344"/>
                <a:gd name="T41" fmla="*/ 4 h 254"/>
                <a:gd name="T42" fmla="*/ 31 w 344"/>
                <a:gd name="T43" fmla="*/ 11 h 254"/>
                <a:gd name="T44" fmla="*/ 44 w 344"/>
                <a:gd name="T45" fmla="*/ 20 h 254"/>
                <a:gd name="T46" fmla="*/ 57 w 344"/>
                <a:gd name="T47" fmla="*/ 29 h 254"/>
                <a:gd name="T48" fmla="*/ 70 w 344"/>
                <a:gd name="T49" fmla="*/ 39 h 254"/>
                <a:gd name="T50" fmla="*/ 81 w 344"/>
                <a:gd name="T51" fmla="*/ 50 h 254"/>
                <a:gd name="T52" fmla="*/ 92 w 344"/>
                <a:gd name="T53" fmla="*/ 61 h 254"/>
                <a:gd name="T54" fmla="*/ 103 w 344"/>
                <a:gd name="T55" fmla="*/ 72 h 254"/>
                <a:gd name="T56" fmla="*/ 114 w 344"/>
                <a:gd name="T57" fmla="*/ 83 h 2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44"/>
                <a:gd name="T88" fmla="*/ 0 h 254"/>
                <a:gd name="T89" fmla="*/ 344 w 344"/>
                <a:gd name="T90" fmla="*/ 254 h 25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44" h="254">
                  <a:moveTo>
                    <a:pt x="344" y="254"/>
                  </a:moveTo>
                  <a:lnTo>
                    <a:pt x="321" y="242"/>
                  </a:lnTo>
                  <a:lnTo>
                    <a:pt x="297" y="230"/>
                  </a:lnTo>
                  <a:lnTo>
                    <a:pt x="274" y="218"/>
                  </a:lnTo>
                  <a:lnTo>
                    <a:pt x="250" y="204"/>
                  </a:lnTo>
                  <a:lnTo>
                    <a:pt x="229" y="190"/>
                  </a:lnTo>
                  <a:lnTo>
                    <a:pt x="205" y="176"/>
                  </a:lnTo>
                  <a:lnTo>
                    <a:pt x="182" y="162"/>
                  </a:lnTo>
                  <a:lnTo>
                    <a:pt x="160" y="146"/>
                  </a:lnTo>
                  <a:lnTo>
                    <a:pt x="139" y="130"/>
                  </a:lnTo>
                  <a:lnTo>
                    <a:pt x="118" y="114"/>
                  </a:lnTo>
                  <a:lnTo>
                    <a:pt x="96" y="98"/>
                  </a:lnTo>
                  <a:lnTo>
                    <a:pt x="75" y="80"/>
                  </a:lnTo>
                  <a:lnTo>
                    <a:pt x="56" y="62"/>
                  </a:lnTo>
                  <a:lnTo>
                    <a:pt x="36" y="44"/>
                  </a:lnTo>
                  <a:lnTo>
                    <a:pt x="17" y="24"/>
                  </a:lnTo>
                  <a:lnTo>
                    <a:pt x="0" y="4"/>
                  </a:lnTo>
                  <a:lnTo>
                    <a:pt x="13" y="0"/>
                  </a:lnTo>
                  <a:lnTo>
                    <a:pt x="26" y="2"/>
                  </a:lnTo>
                  <a:lnTo>
                    <a:pt x="38" y="8"/>
                  </a:lnTo>
                  <a:lnTo>
                    <a:pt x="51" y="12"/>
                  </a:lnTo>
                  <a:lnTo>
                    <a:pt x="94" y="34"/>
                  </a:lnTo>
                  <a:lnTo>
                    <a:pt x="135" y="60"/>
                  </a:lnTo>
                  <a:lnTo>
                    <a:pt x="173" y="88"/>
                  </a:lnTo>
                  <a:lnTo>
                    <a:pt x="210" y="120"/>
                  </a:lnTo>
                  <a:lnTo>
                    <a:pt x="244" y="152"/>
                  </a:lnTo>
                  <a:lnTo>
                    <a:pt x="278" y="186"/>
                  </a:lnTo>
                  <a:lnTo>
                    <a:pt x="312" y="220"/>
                  </a:lnTo>
                  <a:lnTo>
                    <a:pt x="344" y="2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Freeform 39"/>
            <p:cNvSpPr>
              <a:spLocks/>
            </p:cNvSpPr>
            <p:nvPr/>
          </p:nvSpPr>
          <p:spPr bwMode="auto">
            <a:xfrm>
              <a:off x="3175" y="2437"/>
              <a:ext cx="152" cy="121"/>
            </a:xfrm>
            <a:custGeom>
              <a:avLst/>
              <a:gdLst>
                <a:gd name="T0" fmla="*/ 59 w 182"/>
                <a:gd name="T1" fmla="*/ 10 h 146"/>
                <a:gd name="T2" fmla="*/ 53 w 182"/>
                <a:gd name="T3" fmla="*/ 15 h 146"/>
                <a:gd name="T4" fmla="*/ 46 w 182"/>
                <a:gd name="T5" fmla="*/ 21 h 146"/>
                <a:gd name="T6" fmla="*/ 38 w 182"/>
                <a:gd name="T7" fmla="*/ 26 h 146"/>
                <a:gd name="T8" fmla="*/ 31 w 182"/>
                <a:gd name="T9" fmla="*/ 31 h 146"/>
                <a:gd name="T10" fmla="*/ 23 w 182"/>
                <a:gd name="T11" fmla="*/ 35 h 146"/>
                <a:gd name="T12" fmla="*/ 16 w 182"/>
                <a:gd name="T13" fmla="*/ 40 h 146"/>
                <a:gd name="T14" fmla="*/ 8 w 182"/>
                <a:gd name="T15" fmla="*/ 43 h 146"/>
                <a:gd name="T16" fmla="*/ 0 w 182"/>
                <a:gd name="T17" fmla="*/ 47 h 146"/>
                <a:gd name="T18" fmla="*/ 0 w 182"/>
                <a:gd name="T19" fmla="*/ 43 h 146"/>
                <a:gd name="T20" fmla="*/ 8 w 182"/>
                <a:gd name="T21" fmla="*/ 38 h 146"/>
                <a:gd name="T22" fmla="*/ 16 w 182"/>
                <a:gd name="T23" fmla="*/ 34 h 146"/>
                <a:gd name="T24" fmla="*/ 22 w 182"/>
                <a:gd name="T25" fmla="*/ 29 h 146"/>
                <a:gd name="T26" fmla="*/ 28 w 182"/>
                <a:gd name="T27" fmla="*/ 22 h 146"/>
                <a:gd name="T28" fmla="*/ 34 w 182"/>
                <a:gd name="T29" fmla="*/ 17 h 146"/>
                <a:gd name="T30" fmla="*/ 41 w 182"/>
                <a:gd name="T31" fmla="*/ 11 h 146"/>
                <a:gd name="T32" fmla="*/ 48 w 182"/>
                <a:gd name="T33" fmla="*/ 5 h 146"/>
                <a:gd name="T34" fmla="*/ 55 w 182"/>
                <a:gd name="T35" fmla="*/ 0 h 146"/>
                <a:gd name="T36" fmla="*/ 62 w 182"/>
                <a:gd name="T37" fmla="*/ 0 h 146"/>
                <a:gd name="T38" fmla="*/ 59 w 182"/>
                <a:gd name="T39" fmla="*/ 10 h 14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2"/>
                <a:gd name="T61" fmla="*/ 0 h 146"/>
                <a:gd name="T62" fmla="*/ 182 w 182"/>
                <a:gd name="T63" fmla="*/ 146 h 14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2" h="146">
                  <a:moveTo>
                    <a:pt x="175" y="30"/>
                  </a:moveTo>
                  <a:lnTo>
                    <a:pt x="154" y="48"/>
                  </a:lnTo>
                  <a:lnTo>
                    <a:pt x="134" y="64"/>
                  </a:lnTo>
                  <a:lnTo>
                    <a:pt x="113" y="80"/>
                  </a:lnTo>
                  <a:lnTo>
                    <a:pt x="92" y="94"/>
                  </a:lnTo>
                  <a:lnTo>
                    <a:pt x="68" y="108"/>
                  </a:lnTo>
                  <a:lnTo>
                    <a:pt x="47" y="122"/>
                  </a:lnTo>
                  <a:lnTo>
                    <a:pt x="23" y="134"/>
                  </a:lnTo>
                  <a:lnTo>
                    <a:pt x="0" y="146"/>
                  </a:lnTo>
                  <a:lnTo>
                    <a:pt x="0" y="134"/>
                  </a:lnTo>
                  <a:lnTo>
                    <a:pt x="23" y="120"/>
                  </a:lnTo>
                  <a:lnTo>
                    <a:pt x="45" y="104"/>
                  </a:lnTo>
                  <a:lnTo>
                    <a:pt x="64" y="88"/>
                  </a:lnTo>
                  <a:lnTo>
                    <a:pt x="83" y="70"/>
                  </a:lnTo>
                  <a:lnTo>
                    <a:pt x="102" y="52"/>
                  </a:lnTo>
                  <a:lnTo>
                    <a:pt x="122" y="34"/>
                  </a:lnTo>
                  <a:lnTo>
                    <a:pt x="141" y="16"/>
                  </a:lnTo>
                  <a:lnTo>
                    <a:pt x="162" y="0"/>
                  </a:lnTo>
                  <a:lnTo>
                    <a:pt x="182" y="0"/>
                  </a:lnTo>
                  <a:lnTo>
                    <a:pt x="175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42"/>
            <p:cNvSpPr>
              <a:spLocks/>
            </p:cNvSpPr>
            <p:nvPr/>
          </p:nvSpPr>
          <p:spPr bwMode="auto">
            <a:xfrm>
              <a:off x="4121" y="2532"/>
              <a:ext cx="402" cy="26"/>
            </a:xfrm>
            <a:custGeom>
              <a:avLst/>
              <a:gdLst>
                <a:gd name="T0" fmla="*/ 161 w 483"/>
                <a:gd name="T1" fmla="*/ 2 h 32"/>
                <a:gd name="T2" fmla="*/ 159 w 483"/>
                <a:gd name="T3" fmla="*/ 6 h 32"/>
                <a:gd name="T4" fmla="*/ 156 w 483"/>
                <a:gd name="T5" fmla="*/ 7 h 32"/>
                <a:gd name="T6" fmla="*/ 152 w 483"/>
                <a:gd name="T7" fmla="*/ 8 h 32"/>
                <a:gd name="T8" fmla="*/ 149 w 483"/>
                <a:gd name="T9" fmla="*/ 9 h 32"/>
                <a:gd name="T10" fmla="*/ 139 w 483"/>
                <a:gd name="T11" fmla="*/ 9 h 32"/>
                <a:gd name="T12" fmla="*/ 130 w 483"/>
                <a:gd name="T13" fmla="*/ 9 h 32"/>
                <a:gd name="T14" fmla="*/ 122 w 483"/>
                <a:gd name="T15" fmla="*/ 9 h 32"/>
                <a:gd name="T16" fmla="*/ 112 w 483"/>
                <a:gd name="T17" fmla="*/ 9 h 32"/>
                <a:gd name="T18" fmla="*/ 102 w 483"/>
                <a:gd name="T19" fmla="*/ 9 h 32"/>
                <a:gd name="T20" fmla="*/ 93 w 483"/>
                <a:gd name="T21" fmla="*/ 9 h 32"/>
                <a:gd name="T22" fmla="*/ 85 w 483"/>
                <a:gd name="T23" fmla="*/ 9 h 32"/>
                <a:gd name="T24" fmla="*/ 74 w 483"/>
                <a:gd name="T25" fmla="*/ 9 h 32"/>
                <a:gd name="T26" fmla="*/ 65 w 483"/>
                <a:gd name="T27" fmla="*/ 8 h 32"/>
                <a:gd name="T28" fmla="*/ 56 w 483"/>
                <a:gd name="T29" fmla="*/ 8 h 32"/>
                <a:gd name="T30" fmla="*/ 47 w 483"/>
                <a:gd name="T31" fmla="*/ 8 h 32"/>
                <a:gd name="T32" fmla="*/ 37 w 483"/>
                <a:gd name="T33" fmla="*/ 8 h 32"/>
                <a:gd name="T34" fmla="*/ 28 w 483"/>
                <a:gd name="T35" fmla="*/ 7 h 32"/>
                <a:gd name="T36" fmla="*/ 18 w 483"/>
                <a:gd name="T37" fmla="*/ 7 h 32"/>
                <a:gd name="T38" fmla="*/ 9 w 483"/>
                <a:gd name="T39" fmla="*/ 7 h 32"/>
                <a:gd name="T40" fmla="*/ 0 w 483"/>
                <a:gd name="T41" fmla="*/ 6 h 32"/>
                <a:gd name="T42" fmla="*/ 3 w 483"/>
                <a:gd name="T43" fmla="*/ 4 h 32"/>
                <a:gd name="T44" fmla="*/ 13 w 483"/>
                <a:gd name="T45" fmla="*/ 3 h 32"/>
                <a:gd name="T46" fmla="*/ 22 w 483"/>
                <a:gd name="T47" fmla="*/ 2 h 32"/>
                <a:gd name="T48" fmla="*/ 32 w 483"/>
                <a:gd name="T49" fmla="*/ 2 h 32"/>
                <a:gd name="T50" fmla="*/ 43 w 483"/>
                <a:gd name="T51" fmla="*/ 2 h 32"/>
                <a:gd name="T52" fmla="*/ 53 w 483"/>
                <a:gd name="T53" fmla="*/ 2 h 32"/>
                <a:gd name="T54" fmla="*/ 62 w 483"/>
                <a:gd name="T55" fmla="*/ 2 h 32"/>
                <a:gd name="T56" fmla="*/ 72 w 483"/>
                <a:gd name="T57" fmla="*/ 2 h 32"/>
                <a:gd name="T58" fmla="*/ 82 w 483"/>
                <a:gd name="T59" fmla="*/ 0 h 32"/>
                <a:gd name="T60" fmla="*/ 92 w 483"/>
                <a:gd name="T61" fmla="*/ 0 h 32"/>
                <a:gd name="T62" fmla="*/ 102 w 483"/>
                <a:gd name="T63" fmla="*/ 0 h 32"/>
                <a:gd name="T64" fmla="*/ 112 w 483"/>
                <a:gd name="T65" fmla="*/ 0 h 32"/>
                <a:gd name="T66" fmla="*/ 122 w 483"/>
                <a:gd name="T67" fmla="*/ 0 h 32"/>
                <a:gd name="T68" fmla="*/ 131 w 483"/>
                <a:gd name="T69" fmla="*/ 0 h 32"/>
                <a:gd name="T70" fmla="*/ 141 w 483"/>
                <a:gd name="T71" fmla="*/ 2 h 32"/>
                <a:gd name="T72" fmla="*/ 151 w 483"/>
                <a:gd name="T73" fmla="*/ 2 h 32"/>
                <a:gd name="T74" fmla="*/ 161 w 483"/>
                <a:gd name="T75" fmla="*/ 2 h 3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83"/>
                <a:gd name="T115" fmla="*/ 0 h 32"/>
                <a:gd name="T116" fmla="*/ 483 w 483"/>
                <a:gd name="T117" fmla="*/ 32 h 3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83" h="32">
                  <a:moveTo>
                    <a:pt x="483" y="8"/>
                  </a:moveTo>
                  <a:lnTo>
                    <a:pt x="479" y="20"/>
                  </a:lnTo>
                  <a:lnTo>
                    <a:pt x="471" y="26"/>
                  </a:lnTo>
                  <a:lnTo>
                    <a:pt x="458" y="28"/>
                  </a:lnTo>
                  <a:lnTo>
                    <a:pt x="447" y="32"/>
                  </a:lnTo>
                  <a:lnTo>
                    <a:pt x="419" y="32"/>
                  </a:lnTo>
                  <a:lnTo>
                    <a:pt x="391" y="32"/>
                  </a:lnTo>
                  <a:lnTo>
                    <a:pt x="364" y="32"/>
                  </a:lnTo>
                  <a:lnTo>
                    <a:pt x="336" y="32"/>
                  </a:lnTo>
                  <a:lnTo>
                    <a:pt x="308" y="32"/>
                  </a:lnTo>
                  <a:lnTo>
                    <a:pt x="280" y="32"/>
                  </a:lnTo>
                  <a:lnTo>
                    <a:pt x="252" y="32"/>
                  </a:lnTo>
                  <a:lnTo>
                    <a:pt x="224" y="32"/>
                  </a:lnTo>
                  <a:lnTo>
                    <a:pt x="197" y="30"/>
                  </a:lnTo>
                  <a:lnTo>
                    <a:pt x="169" y="30"/>
                  </a:lnTo>
                  <a:lnTo>
                    <a:pt x="141" y="28"/>
                  </a:lnTo>
                  <a:lnTo>
                    <a:pt x="113" y="28"/>
                  </a:lnTo>
                  <a:lnTo>
                    <a:pt x="85" y="26"/>
                  </a:lnTo>
                  <a:lnTo>
                    <a:pt x="55" y="24"/>
                  </a:lnTo>
                  <a:lnTo>
                    <a:pt x="28" y="22"/>
                  </a:lnTo>
                  <a:lnTo>
                    <a:pt x="0" y="20"/>
                  </a:lnTo>
                  <a:lnTo>
                    <a:pt x="11" y="12"/>
                  </a:lnTo>
                  <a:lnTo>
                    <a:pt x="41" y="10"/>
                  </a:lnTo>
                  <a:lnTo>
                    <a:pt x="70" y="8"/>
                  </a:lnTo>
                  <a:lnTo>
                    <a:pt x="100" y="8"/>
                  </a:lnTo>
                  <a:lnTo>
                    <a:pt x="130" y="6"/>
                  </a:lnTo>
                  <a:lnTo>
                    <a:pt x="158" y="4"/>
                  </a:lnTo>
                  <a:lnTo>
                    <a:pt x="188" y="2"/>
                  </a:lnTo>
                  <a:lnTo>
                    <a:pt x="218" y="2"/>
                  </a:lnTo>
                  <a:lnTo>
                    <a:pt x="248" y="0"/>
                  </a:lnTo>
                  <a:lnTo>
                    <a:pt x="276" y="0"/>
                  </a:lnTo>
                  <a:lnTo>
                    <a:pt x="306" y="0"/>
                  </a:lnTo>
                  <a:lnTo>
                    <a:pt x="336" y="0"/>
                  </a:lnTo>
                  <a:lnTo>
                    <a:pt x="364" y="0"/>
                  </a:lnTo>
                  <a:lnTo>
                    <a:pt x="394" y="0"/>
                  </a:lnTo>
                  <a:lnTo>
                    <a:pt x="423" y="2"/>
                  </a:lnTo>
                  <a:lnTo>
                    <a:pt x="453" y="4"/>
                  </a:lnTo>
                  <a:lnTo>
                    <a:pt x="483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Freeform 43"/>
            <p:cNvSpPr>
              <a:spLocks/>
            </p:cNvSpPr>
            <p:nvPr/>
          </p:nvSpPr>
          <p:spPr bwMode="auto">
            <a:xfrm>
              <a:off x="3235" y="2547"/>
              <a:ext cx="276" cy="260"/>
            </a:xfrm>
            <a:custGeom>
              <a:avLst/>
              <a:gdLst>
                <a:gd name="T0" fmla="*/ 109 w 332"/>
                <a:gd name="T1" fmla="*/ 2 h 313"/>
                <a:gd name="T2" fmla="*/ 101 w 332"/>
                <a:gd name="T3" fmla="*/ 17 h 313"/>
                <a:gd name="T4" fmla="*/ 88 w 332"/>
                <a:gd name="T5" fmla="*/ 30 h 313"/>
                <a:gd name="T6" fmla="*/ 74 w 332"/>
                <a:gd name="T7" fmla="*/ 43 h 313"/>
                <a:gd name="T8" fmla="*/ 60 w 332"/>
                <a:gd name="T9" fmla="*/ 55 h 313"/>
                <a:gd name="T10" fmla="*/ 44 w 332"/>
                <a:gd name="T11" fmla="*/ 66 h 313"/>
                <a:gd name="T12" fmla="*/ 30 w 332"/>
                <a:gd name="T13" fmla="*/ 79 h 313"/>
                <a:gd name="T14" fmla="*/ 14 w 332"/>
                <a:gd name="T15" fmla="*/ 90 h 313"/>
                <a:gd name="T16" fmla="*/ 0 w 332"/>
                <a:gd name="T17" fmla="*/ 103 h 313"/>
                <a:gd name="T18" fmla="*/ 2 w 332"/>
                <a:gd name="T19" fmla="*/ 96 h 313"/>
                <a:gd name="T20" fmla="*/ 90 w 332"/>
                <a:gd name="T21" fmla="*/ 8 h 313"/>
                <a:gd name="T22" fmla="*/ 95 w 332"/>
                <a:gd name="T23" fmla="*/ 5 h 313"/>
                <a:gd name="T24" fmla="*/ 99 w 332"/>
                <a:gd name="T25" fmla="*/ 2 h 313"/>
                <a:gd name="T26" fmla="*/ 104 w 332"/>
                <a:gd name="T27" fmla="*/ 0 h 313"/>
                <a:gd name="T28" fmla="*/ 109 w 332"/>
                <a:gd name="T29" fmla="*/ 2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32"/>
                <a:gd name="T46" fmla="*/ 0 h 313"/>
                <a:gd name="T47" fmla="*/ 332 w 332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32" h="313">
                  <a:moveTo>
                    <a:pt x="332" y="2"/>
                  </a:moveTo>
                  <a:lnTo>
                    <a:pt x="302" y="50"/>
                  </a:lnTo>
                  <a:lnTo>
                    <a:pt x="266" y="92"/>
                  </a:lnTo>
                  <a:lnTo>
                    <a:pt x="225" y="131"/>
                  </a:lnTo>
                  <a:lnTo>
                    <a:pt x="182" y="167"/>
                  </a:lnTo>
                  <a:lnTo>
                    <a:pt x="135" y="203"/>
                  </a:lnTo>
                  <a:lnTo>
                    <a:pt x="90" y="239"/>
                  </a:lnTo>
                  <a:lnTo>
                    <a:pt x="43" y="275"/>
                  </a:lnTo>
                  <a:lnTo>
                    <a:pt x="0" y="313"/>
                  </a:lnTo>
                  <a:lnTo>
                    <a:pt x="7" y="291"/>
                  </a:lnTo>
                  <a:lnTo>
                    <a:pt x="272" y="24"/>
                  </a:lnTo>
                  <a:lnTo>
                    <a:pt x="287" y="16"/>
                  </a:lnTo>
                  <a:lnTo>
                    <a:pt x="300" y="6"/>
                  </a:lnTo>
                  <a:lnTo>
                    <a:pt x="315" y="0"/>
                  </a:lnTo>
                  <a:lnTo>
                    <a:pt x="33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Freeform 44"/>
            <p:cNvSpPr>
              <a:spLocks/>
            </p:cNvSpPr>
            <p:nvPr/>
          </p:nvSpPr>
          <p:spPr bwMode="auto">
            <a:xfrm>
              <a:off x="4873" y="2545"/>
              <a:ext cx="151" cy="132"/>
            </a:xfrm>
            <a:custGeom>
              <a:avLst/>
              <a:gdLst>
                <a:gd name="T0" fmla="*/ 59 w 182"/>
                <a:gd name="T1" fmla="*/ 52 h 159"/>
                <a:gd name="T2" fmla="*/ 51 w 182"/>
                <a:gd name="T3" fmla="*/ 47 h 159"/>
                <a:gd name="T4" fmla="*/ 43 w 182"/>
                <a:gd name="T5" fmla="*/ 42 h 159"/>
                <a:gd name="T6" fmla="*/ 35 w 182"/>
                <a:gd name="T7" fmla="*/ 37 h 159"/>
                <a:gd name="T8" fmla="*/ 29 w 182"/>
                <a:gd name="T9" fmla="*/ 30 h 159"/>
                <a:gd name="T10" fmla="*/ 22 w 182"/>
                <a:gd name="T11" fmla="*/ 24 h 159"/>
                <a:gd name="T12" fmla="*/ 14 w 182"/>
                <a:gd name="T13" fmla="*/ 18 h 159"/>
                <a:gd name="T14" fmla="*/ 7 w 182"/>
                <a:gd name="T15" fmla="*/ 11 h 159"/>
                <a:gd name="T16" fmla="*/ 0 w 182"/>
                <a:gd name="T17" fmla="*/ 5 h 159"/>
                <a:gd name="T18" fmla="*/ 2 w 182"/>
                <a:gd name="T19" fmla="*/ 2 h 159"/>
                <a:gd name="T20" fmla="*/ 4 w 182"/>
                <a:gd name="T21" fmla="*/ 0 h 159"/>
                <a:gd name="T22" fmla="*/ 7 w 182"/>
                <a:gd name="T23" fmla="*/ 0 h 159"/>
                <a:gd name="T24" fmla="*/ 10 w 182"/>
                <a:gd name="T25" fmla="*/ 2 h 159"/>
                <a:gd name="T26" fmla="*/ 18 w 182"/>
                <a:gd name="T27" fmla="*/ 7 h 159"/>
                <a:gd name="T28" fmla="*/ 24 w 182"/>
                <a:gd name="T29" fmla="*/ 12 h 159"/>
                <a:gd name="T30" fmla="*/ 32 w 182"/>
                <a:gd name="T31" fmla="*/ 18 h 159"/>
                <a:gd name="T32" fmla="*/ 37 w 182"/>
                <a:gd name="T33" fmla="*/ 26 h 159"/>
                <a:gd name="T34" fmla="*/ 43 w 182"/>
                <a:gd name="T35" fmla="*/ 32 h 159"/>
                <a:gd name="T36" fmla="*/ 49 w 182"/>
                <a:gd name="T37" fmla="*/ 39 h 159"/>
                <a:gd name="T38" fmla="*/ 55 w 182"/>
                <a:gd name="T39" fmla="*/ 46 h 159"/>
                <a:gd name="T40" fmla="*/ 59 w 182"/>
                <a:gd name="T41" fmla="*/ 52 h 15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82"/>
                <a:gd name="T64" fmla="*/ 0 h 159"/>
                <a:gd name="T65" fmla="*/ 182 w 182"/>
                <a:gd name="T66" fmla="*/ 159 h 15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82" h="159">
                  <a:moveTo>
                    <a:pt x="182" y="159"/>
                  </a:moveTo>
                  <a:lnTo>
                    <a:pt x="158" y="145"/>
                  </a:lnTo>
                  <a:lnTo>
                    <a:pt x="132" y="129"/>
                  </a:lnTo>
                  <a:lnTo>
                    <a:pt x="109" y="112"/>
                  </a:lnTo>
                  <a:lnTo>
                    <a:pt x="88" y="92"/>
                  </a:lnTo>
                  <a:lnTo>
                    <a:pt x="64" y="74"/>
                  </a:lnTo>
                  <a:lnTo>
                    <a:pt x="43" y="54"/>
                  </a:lnTo>
                  <a:lnTo>
                    <a:pt x="21" y="34"/>
                  </a:lnTo>
                  <a:lnTo>
                    <a:pt x="0" y="14"/>
                  </a:lnTo>
                  <a:lnTo>
                    <a:pt x="2" y="2"/>
                  </a:lnTo>
                  <a:lnTo>
                    <a:pt x="13" y="0"/>
                  </a:lnTo>
                  <a:lnTo>
                    <a:pt x="23" y="0"/>
                  </a:lnTo>
                  <a:lnTo>
                    <a:pt x="32" y="4"/>
                  </a:lnTo>
                  <a:lnTo>
                    <a:pt x="55" y="22"/>
                  </a:lnTo>
                  <a:lnTo>
                    <a:pt x="75" y="40"/>
                  </a:lnTo>
                  <a:lnTo>
                    <a:pt x="96" y="58"/>
                  </a:lnTo>
                  <a:lnTo>
                    <a:pt x="113" y="78"/>
                  </a:lnTo>
                  <a:lnTo>
                    <a:pt x="132" y="100"/>
                  </a:lnTo>
                  <a:lnTo>
                    <a:pt x="150" y="120"/>
                  </a:lnTo>
                  <a:lnTo>
                    <a:pt x="165" y="139"/>
                  </a:lnTo>
                  <a:lnTo>
                    <a:pt x="182" y="15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Freeform 45"/>
            <p:cNvSpPr>
              <a:spLocks/>
            </p:cNvSpPr>
            <p:nvPr/>
          </p:nvSpPr>
          <p:spPr bwMode="auto">
            <a:xfrm>
              <a:off x="3853" y="2592"/>
              <a:ext cx="624" cy="46"/>
            </a:xfrm>
            <a:custGeom>
              <a:avLst/>
              <a:gdLst>
                <a:gd name="T0" fmla="*/ 165 w 751"/>
                <a:gd name="T1" fmla="*/ 7 h 56"/>
                <a:gd name="T2" fmla="*/ 177 w 751"/>
                <a:gd name="T3" fmla="*/ 7 h 56"/>
                <a:gd name="T4" fmla="*/ 188 w 751"/>
                <a:gd name="T5" fmla="*/ 7 h 56"/>
                <a:gd name="T6" fmla="*/ 198 w 751"/>
                <a:gd name="T7" fmla="*/ 7 h 56"/>
                <a:gd name="T8" fmla="*/ 207 w 751"/>
                <a:gd name="T9" fmla="*/ 6 h 56"/>
                <a:gd name="T10" fmla="*/ 218 w 751"/>
                <a:gd name="T11" fmla="*/ 6 h 56"/>
                <a:gd name="T12" fmla="*/ 227 w 751"/>
                <a:gd name="T13" fmla="*/ 6 h 56"/>
                <a:gd name="T14" fmla="*/ 238 w 751"/>
                <a:gd name="T15" fmla="*/ 7 h 56"/>
                <a:gd name="T16" fmla="*/ 247 w 751"/>
                <a:gd name="T17" fmla="*/ 11 h 56"/>
                <a:gd name="T18" fmla="*/ 247 w 751"/>
                <a:gd name="T19" fmla="*/ 14 h 56"/>
                <a:gd name="T20" fmla="*/ 235 w 751"/>
                <a:gd name="T21" fmla="*/ 14 h 56"/>
                <a:gd name="T22" fmla="*/ 223 w 751"/>
                <a:gd name="T23" fmla="*/ 16 h 56"/>
                <a:gd name="T24" fmla="*/ 210 w 751"/>
                <a:gd name="T25" fmla="*/ 16 h 56"/>
                <a:gd name="T26" fmla="*/ 198 w 751"/>
                <a:gd name="T27" fmla="*/ 17 h 56"/>
                <a:gd name="T28" fmla="*/ 186 w 751"/>
                <a:gd name="T29" fmla="*/ 17 h 56"/>
                <a:gd name="T30" fmla="*/ 174 w 751"/>
                <a:gd name="T31" fmla="*/ 17 h 56"/>
                <a:gd name="T32" fmla="*/ 162 w 751"/>
                <a:gd name="T33" fmla="*/ 17 h 56"/>
                <a:gd name="T34" fmla="*/ 149 w 751"/>
                <a:gd name="T35" fmla="*/ 17 h 56"/>
                <a:gd name="T36" fmla="*/ 137 w 751"/>
                <a:gd name="T37" fmla="*/ 17 h 56"/>
                <a:gd name="T38" fmla="*/ 125 w 751"/>
                <a:gd name="T39" fmla="*/ 17 h 56"/>
                <a:gd name="T40" fmla="*/ 112 w 751"/>
                <a:gd name="T41" fmla="*/ 16 h 56"/>
                <a:gd name="T42" fmla="*/ 100 w 751"/>
                <a:gd name="T43" fmla="*/ 16 h 56"/>
                <a:gd name="T44" fmla="*/ 87 w 751"/>
                <a:gd name="T45" fmla="*/ 16 h 56"/>
                <a:gd name="T46" fmla="*/ 76 w 751"/>
                <a:gd name="T47" fmla="*/ 16 h 56"/>
                <a:gd name="T48" fmla="*/ 63 w 751"/>
                <a:gd name="T49" fmla="*/ 14 h 56"/>
                <a:gd name="T50" fmla="*/ 51 w 751"/>
                <a:gd name="T51" fmla="*/ 14 h 56"/>
                <a:gd name="T52" fmla="*/ 44 w 751"/>
                <a:gd name="T53" fmla="*/ 12 h 56"/>
                <a:gd name="T54" fmla="*/ 38 w 751"/>
                <a:gd name="T55" fmla="*/ 12 h 56"/>
                <a:gd name="T56" fmla="*/ 32 w 751"/>
                <a:gd name="T57" fmla="*/ 11 h 56"/>
                <a:gd name="T58" fmla="*/ 26 w 751"/>
                <a:gd name="T59" fmla="*/ 10 h 56"/>
                <a:gd name="T60" fmla="*/ 18 w 751"/>
                <a:gd name="T61" fmla="*/ 10 h 56"/>
                <a:gd name="T62" fmla="*/ 12 w 751"/>
                <a:gd name="T63" fmla="*/ 9 h 56"/>
                <a:gd name="T64" fmla="*/ 6 w 751"/>
                <a:gd name="T65" fmla="*/ 7 h 56"/>
                <a:gd name="T66" fmla="*/ 0 w 751"/>
                <a:gd name="T67" fmla="*/ 5 h 56"/>
                <a:gd name="T68" fmla="*/ 0 w 751"/>
                <a:gd name="T69" fmla="*/ 3 h 56"/>
                <a:gd name="T70" fmla="*/ 2 w 751"/>
                <a:gd name="T71" fmla="*/ 2 h 56"/>
                <a:gd name="T72" fmla="*/ 2 w 751"/>
                <a:gd name="T73" fmla="*/ 2 h 56"/>
                <a:gd name="T74" fmla="*/ 2 w 751"/>
                <a:gd name="T75" fmla="*/ 0 h 56"/>
                <a:gd name="T76" fmla="*/ 12 w 751"/>
                <a:gd name="T77" fmla="*/ 2 h 56"/>
                <a:gd name="T78" fmla="*/ 22 w 751"/>
                <a:gd name="T79" fmla="*/ 5 h 56"/>
                <a:gd name="T80" fmla="*/ 32 w 751"/>
                <a:gd name="T81" fmla="*/ 6 h 56"/>
                <a:gd name="T82" fmla="*/ 42 w 751"/>
                <a:gd name="T83" fmla="*/ 8 h 56"/>
                <a:gd name="T84" fmla="*/ 52 w 751"/>
                <a:gd name="T85" fmla="*/ 10 h 56"/>
                <a:gd name="T86" fmla="*/ 63 w 751"/>
                <a:gd name="T87" fmla="*/ 10 h 56"/>
                <a:gd name="T88" fmla="*/ 73 w 751"/>
                <a:gd name="T89" fmla="*/ 11 h 56"/>
                <a:gd name="T90" fmla="*/ 83 w 751"/>
                <a:gd name="T91" fmla="*/ 11 h 56"/>
                <a:gd name="T92" fmla="*/ 93 w 751"/>
                <a:gd name="T93" fmla="*/ 12 h 56"/>
                <a:gd name="T94" fmla="*/ 104 w 751"/>
                <a:gd name="T95" fmla="*/ 12 h 56"/>
                <a:gd name="T96" fmla="*/ 114 w 751"/>
                <a:gd name="T97" fmla="*/ 11 h 56"/>
                <a:gd name="T98" fmla="*/ 125 w 751"/>
                <a:gd name="T99" fmla="*/ 10 h 56"/>
                <a:gd name="T100" fmla="*/ 134 w 751"/>
                <a:gd name="T101" fmla="*/ 10 h 56"/>
                <a:gd name="T102" fmla="*/ 145 w 751"/>
                <a:gd name="T103" fmla="*/ 9 h 56"/>
                <a:gd name="T104" fmla="*/ 156 w 751"/>
                <a:gd name="T105" fmla="*/ 8 h 56"/>
                <a:gd name="T106" fmla="*/ 165 w 751"/>
                <a:gd name="T107" fmla="*/ 7 h 5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51"/>
                <a:gd name="T163" fmla="*/ 0 h 56"/>
                <a:gd name="T164" fmla="*/ 751 w 751"/>
                <a:gd name="T165" fmla="*/ 56 h 5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51" h="56">
                  <a:moveTo>
                    <a:pt x="503" y="22"/>
                  </a:moveTo>
                  <a:lnTo>
                    <a:pt x="537" y="24"/>
                  </a:lnTo>
                  <a:lnTo>
                    <a:pt x="569" y="24"/>
                  </a:lnTo>
                  <a:lnTo>
                    <a:pt x="599" y="22"/>
                  </a:lnTo>
                  <a:lnTo>
                    <a:pt x="631" y="18"/>
                  </a:lnTo>
                  <a:lnTo>
                    <a:pt x="661" y="18"/>
                  </a:lnTo>
                  <a:lnTo>
                    <a:pt x="691" y="18"/>
                  </a:lnTo>
                  <a:lnTo>
                    <a:pt x="721" y="24"/>
                  </a:lnTo>
                  <a:lnTo>
                    <a:pt x="751" y="34"/>
                  </a:lnTo>
                  <a:lnTo>
                    <a:pt x="751" y="44"/>
                  </a:lnTo>
                  <a:lnTo>
                    <a:pt x="714" y="48"/>
                  </a:lnTo>
                  <a:lnTo>
                    <a:pt x="678" y="50"/>
                  </a:lnTo>
                  <a:lnTo>
                    <a:pt x="639" y="52"/>
                  </a:lnTo>
                  <a:lnTo>
                    <a:pt x="603" y="54"/>
                  </a:lnTo>
                  <a:lnTo>
                    <a:pt x="567" y="56"/>
                  </a:lnTo>
                  <a:lnTo>
                    <a:pt x="528" y="56"/>
                  </a:lnTo>
                  <a:lnTo>
                    <a:pt x="492" y="56"/>
                  </a:lnTo>
                  <a:lnTo>
                    <a:pt x="453" y="54"/>
                  </a:lnTo>
                  <a:lnTo>
                    <a:pt x="417" y="54"/>
                  </a:lnTo>
                  <a:lnTo>
                    <a:pt x="378" y="54"/>
                  </a:lnTo>
                  <a:lnTo>
                    <a:pt x="342" y="52"/>
                  </a:lnTo>
                  <a:lnTo>
                    <a:pt x="304" y="52"/>
                  </a:lnTo>
                  <a:lnTo>
                    <a:pt x="265" y="50"/>
                  </a:lnTo>
                  <a:lnTo>
                    <a:pt x="229" y="50"/>
                  </a:lnTo>
                  <a:lnTo>
                    <a:pt x="190" y="48"/>
                  </a:lnTo>
                  <a:lnTo>
                    <a:pt x="154" y="48"/>
                  </a:lnTo>
                  <a:lnTo>
                    <a:pt x="135" y="40"/>
                  </a:lnTo>
                  <a:lnTo>
                    <a:pt x="115" y="36"/>
                  </a:lnTo>
                  <a:lnTo>
                    <a:pt x="96" y="34"/>
                  </a:lnTo>
                  <a:lnTo>
                    <a:pt x="77" y="32"/>
                  </a:lnTo>
                  <a:lnTo>
                    <a:pt x="55" y="30"/>
                  </a:lnTo>
                  <a:lnTo>
                    <a:pt x="36" y="28"/>
                  </a:lnTo>
                  <a:lnTo>
                    <a:pt x="17" y="24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38" y="8"/>
                  </a:lnTo>
                  <a:lnTo>
                    <a:pt x="68" y="14"/>
                  </a:lnTo>
                  <a:lnTo>
                    <a:pt x="98" y="20"/>
                  </a:lnTo>
                  <a:lnTo>
                    <a:pt x="128" y="26"/>
                  </a:lnTo>
                  <a:lnTo>
                    <a:pt x="160" y="30"/>
                  </a:lnTo>
                  <a:lnTo>
                    <a:pt x="190" y="32"/>
                  </a:lnTo>
                  <a:lnTo>
                    <a:pt x="222" y="34"/>
                  </a:lnTo>
                  <a:lnTo>
                    <a:pt x="252" y="34"/>
                  </a:lnTo>
                  <a:lnTo>
                    <a:pt x="284" y="36"/>
                  </a:lnTo>
                  <a:lnTo>
                    <a:pt x="316" y="36"/>
                  </a:lnTo>
                  <a:lnTo>
                    <a:pt x="346" y="34"/>
                  </a:lnTo>
                  <a:lnTo>
                    <a:pt x="378" y="32"/>
                  </a:lnTo>
                  <a:lnTo>
                    <a:pt x="408" y="30"/>
                  </a:lnTo>
                  <a:lnTo>
                    <a:pt x="441" y="28"/>
                  </a:lnTo>
                  <a:lnTo>
                    <a:pt x="473" y="26"/>
                  </a:lnTo>
                  <a:lnTo>
                    <a:pt x="503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Freeform 46"/>
            <p:cNvSpPr>
              <a:spLocks/>
            </p:cNvSpPr>
            <p:nvPr/>
          </p:nvSpPr>
          <p:spPr bwMode="auto">
            <a:xfrm>
              <a:off x="4758" y="2632"/>
              <a:ext cx="167" cy="187"/>
            </a:xfrm>
            <a:custGeom>
              <a:avLst/>
              <a:gdLst>
                <a:gd name="T0" fmla="*/ 66 w 201"/>
                <a:gd name="T1" fmla="*/ 74 h 225"/>
                <a:gd name="T2" fmla="*/ 57 w 201"/>
                <a:gd name="T3" fmla="*/ 66 h 225"/>
                <a:gd name="T4" fmla="*/ 48 w 201"/>
                <a:gd name="T5" fmla="*/ 58 h 225"/>
                <a:gd name="T6" fmla="*/ 40 w 201"/>
                <a:gd name="T7" fmla="*/ 49 h 225"/>
                <a:gd name="T8" fmla="*/ 32 w 201"/>
                <a:gd name="T9" fmla="*/ 41 h 225"/>
                <a:gd name="T10" fmla="*/ 22 w 201"/>
                <a:gd name="T11" fmla="*/ 32 h 225"/>
                <a:gd name="T12" fmla="*/ 15 w 201"/>
                <a:gd name="T13" fmla="*/ 22 h 225"/>
                <a:gd name="T14" fmla="*/ 7 w 201"/>
                <a:gd name="T15" fmla="*/ 12 h 225"/>
                <a:gd name="T16" fmla="*/ 0 w 201"/>
                <a:gd name="T17" fmla="*/ 4 h 225"/>
                <a:gd name="T18" fmla="*/ 2 w 201"/>
                <a:gd name="T19" fmla="*/ 0 h 225"/>
                <a:gd name="T20" fmla="*/ 12 w 201"/>
                <a:gd name="T21" fmla="*/ 7 h 225"/>
                <a:gd name="T22" fmla="*/ 22 w 201"/>
                <a:gd name="T23" fmla="*/ 15 h 225"/>
                <a:gd name="T24" fmla="*/ 30 w 201"/>
                <a:gd name="T25" fmla="*/ 25 h 225"/>
                <a:gd name="T26" fmla="*/ 36 w 201"/>
                <a:gd name="T27" fmla="*/ 35 h 225"/>
                <a:gd name="T28" fmla="*/ 43 w 201"/>
                <a:gd name="T29" fmla="*/ 46 h 225"/>
                <a:gd name="T30" fmla="*/ 51 w 201"/>
                <a:gd name="T31" fmla="*/ 55 h 225"/>
                <a:gd name="T32" fmla="*/ 58 w 201"/>
                <a:gd name="T33" fmla="*/ 65 h 225"/>
                <a:gd name="T34" fmla="*/ 66 w 201"/>
                <a:gd name="T35" fmla="*/ 74 h 2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1"/>
                <a:gd name="T55" fmla="*/ 0 h 225"/>
                <a:gd name="T56" fmla="*/ 201 w 201"/>
                <a:gd name="T57" fmla="*/ 225 h 2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1" h="225">
                  <a:moveTo>
                    <a:pt x="201" y="225"/>
                  </a:moveTo>
                  <a:lnTo>
                    <a:pt x="173" y="201"/>
                  </a:lnTo>
                  <a:lnTo>
                    <a:pt x="147" y="175"/>
                  </a:lnTo>
                  <a:lnTo>
                    <a:pt x="122" y="149"/>
                  </a:lnTo>
                  <a:lnTo>
                    <a:pt x="96" y="123"/>
                  </a:lnTo>
                  <a:lnTo>
                    <a:pt x="70" y="95"/>
                  </a:lnTo>
                  <a:lnTo>
                    <a:pt x="47" y="69"/>
                  </a:lnTo>
                  <a:lnTo>
                    <a:pt x="23" y="39"/>
                  </a:lnTo>
                  <a:lnTo>
                    <a:pt x="0" y="12"/>
                  </a:lnTo>
                  <a:lnTo>
                    <a:pt x="6" y="0"/>
                  </a:lnTo>
                  <a:lnTo>
                    <a:pt x="38" y="22"/>
                  </a:lnTo>
                  <a:lnTo>
                    <a:pt x="64" y="47"/>
                  </a:lnTo>
                  <a:lnTo>
                    <a:pt x="90" y="75"/>
                  </a:lnTo>
                  <a:lnTo>
                    <a:pt x="111" y="105"/>
                  </a:lnTo>
                  <a:lnTo>
                    <a:pt x="132" y="137"/>
                  </a:lnTo>
                  <a:lnTo>
                    <a:pt x="154" y="167"/>
                  </a:lnTo>
                  <a:lnTo>
                    <a:pt x="177" y="197"/>
                  </a:lnTo>
                  <a:lnTo>
                    <a:pt x="201" y="2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Freeform 47"/>
            <p:cNvSpPr>
              <a:spLocks/>
            </p:cNvSpPr>
            <p:nvPr/>
          </p:nvSpPr>
          <p:spPr bwMode="auto">
            <a:xfrm>
              <a:off x="3904" y="2666"/>
              <a:ext cx="542" cy="48"/>
            </a:xfrm>
            <a:custGeom>
              <a:avLst/>
              <a:gdLst>
                <a:gd name="T0" fmla="*/ 211 w 652"/>
                <a:gd name="T1" fmla="*/ 5 h 58"/>
                <a:gd name="T2" fmla="*/ 213 w 652"/>
                <a:gd name="T3" fmla="*/ 6 h 58"/>
                <a:gd name="T4" fmla="*/ 214 w 652"/>
                <a:gd name="T5" fmla="*/ 7 h 58"/>
                <a:gd name="T6" fmla="*/ 215 w 652"/>
                <a:gd name="T7" fmla="*/ 9 h 58"/>
                <a:gd name="T8" fmla="*/ 215 w 652"/>
                <a:gd name="T9" fmla="*/ 12 h 58"/>
                <a:gd name="T10" fmla="*/ 203 w 652"/>
                <a:gd name="T11" fmla="*/ 15 h 58"/>
                <a:gd name="T12" fmla="*/ 190 w 652"/>
                <a:gd name="T13" fmla="*/ 18 h 58"/>
                <a:gd name="T14" fmla="*/ 178 w 652"/>
                <a:gd name="T15" fmla="*/ 18 h 58"/>
                <a:gd name="T16" fmla="*/ 165 w 652"/>
                <a:gd name="T17" fmla="*/ 18 h 58"/>
                <a:gd name="T18" fmla="*/ 151 w 652"/>
                <a:gd name="T19" fmla="*/ 18 h 58"/>
                <a:gd name="T20" fmla="*/ 137 w 652"/>
                <a:gd name="T21" fmla="*/ 17 h 58"/>
                <a:gd name="T22" fmla="*/ 125 w 652"/>
                <a:gd name="T23" fmla="*/ 17 h 58"/>
                <a:gd name="T24" fmla="*/ 112 w 652"/>
                <a:gd name="T25" fmla="*/ 18 h 58"/>
                <a:gd name="T26" fmla="*/ 101 w 652"/>
                <a:gd name="T27" fmla="*/ 18 h 58"/>
                <a:gd name="T28" fmla="*/ 88 w 652"/>
                <a:gd name="T29" fmla="*/ 17 h 58"/>
                <a:gd name="T30" fmla="*/ 76 w 652"/>
                <a:gd name="T31" fmla="*/ 15 h 58"/>
                <a:gd name="T32" fmla="*/ 65 w 652"/>
                <a:gd name="T33" fmla="*/ 15 h 58"/>
                <a:gd name="T34" fmla="*/ 53 w 652"/>
                <a:gd name="T35" fmla="*/ 14 h 58"/>
                <a:gd name="T36" fmla="*/ 43 w 652"/>
                <a:gd name="T37" fmla="*/ 12 h 58"/>
                <a:gd name="T38" fmla="*/ 32 w 652"/>
                <a:gd name="T39" fmla="*/ 11 h 58"/>
                <a:gd name="T40" fmla="*/ 22 w 652"/>
                <a:gd name="T41" fmla="*/ 10 h 58"/>
                <a:gd name="T42" fmla="*/ 18 w 652"/>
                <a:gd name="T43" fmla="*/ 9 h 58"/>
                <a:gd name="T44" fmla="*/ 15 w 652"/>
                <a:gd name="T45" fmla="*/ 8 h 58"/>
                <a:gd name="T46" fmla="*/ 12 w 652"/>
                <a:gd name="T47" fmla="*/ 8 h 58"/>
                <a:gd name="T48" fmla="*/ 10 w 652"/>
                <a:gd name="T49" fmla="*/ 7 h 58"/>
                <a:gd name="T50" fmla="*/ 7 w 652"/>
                <a:gd name="T51" fmla="*/ 7 h 58"/>
                <a:gd name="T52" fmla="*/ 4 w 652"/>
                <a:gd name="T53" fmla="*/ 6 h 58"/>
                <a:gd name="T54" fmla="*/ 2 w 652"/>
                <a:gd name="T55" fmla="*/ 4 h 58"/>
                <a:gd name="T56" fmla="*/ 0 w 652"/>
                <a:gd name="T57" fmla="*/ 2 h 58"/>
                <a:gd name="T58" fmla="*/ 2 w 652"/>
                <a:gd name="T59" fmla="*/ 0 h 58"/>
                <a:gd name="T60" fmla="*/ 14 w 652"/>
                <a:gd name="T61" fmla="*/ 4 h 58"/>
                <a:gd name="T62" fmla="*/ 27 w 652"/>
                <a:gd name="T63" fmla="*/ 7 h 58"/>
                <a:gd name="T64" fmla="*/ 39 w 652"/>
                <a:gd name="T65" fmla="*/ 9 h 58"/>
                <a:gd name="T66" fmla="*/ 52 w 652"/>
                <a:gd name="T67" fmla="*/ 11 h 58"/>
                <a:gd name="T68" fmla="*/ 65 w 652"/>
                <a:gd name="T69" fmla="*/ 12 h 58"/>
                <a:gd name="T70" fmla="*/ 78 w 652"/>
                <a:gd name="T71" fmla="*/ 12 h 58"/>
                <a:gd name="T72" fmla="*/ 92 w 652"/>
                <a:gd name="T73" fmla="*/ 12 h 58"/>
                <a:gd name="T74" fmla="*/ 105 w 652"/>
                <a:gd name="T75" fmla="*/ 12 h 58"/>
                <a:gd name="T76" fmla="*/ 118 w 652"/>
                <a:gd name="T77" fmla="*/ 11 h 58"/>
                <a:gd name="T78" fmla="*/ 131 w 652"/>
                <a:gd name="T79" fmla="*/ 10 h 58"/>
                <a:gd name="T80" fmla="*/ 145 w 652"/>
                <a:gd name="T81" fmla="*/ 9 h 58"/>
                <a:gd name="T82" fmla="*/ 158 w 652"/>
                <a:gd name="T83" fmla="*/ 8 h 58"/>
                <a:gd name="T84" fmla="*/ 171 w 652"/>
                <a:gd name="T85" fmla="*/ 7 h 58"/>
                <a:gd name="T86" fmla="*/ 185 w 652"/>
                <a:gd name="T87" fmla="*/ 6 h 58"/>
                <a:gd name="T88" fmla="*/ 199 w 652"/>
                <a:gd name="T89" fmla="*/ 5 h 58"/>
                <a:gd name="T90" fmla="*/ 211 w 652"/>
                <a:gd name="T91" fmla="*/ 5 h 5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652"/>
                <a:gd name="T139" fmla="*/ 0 h 58"/>
                <a:gd name="T140" fmla="*/ 652 w 652"/>
                <a:gd name="T141" fmla="*/ 58 h 5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652" h="58">
                  <a:moveTo>
                    <a:pt x="640" y="14"/>
                  </a:moveTo>
                  <a:lnTo>
                    <a:pt x="646" y="18"/>
                  </a:lnTo>
                  <a:lnTo>
                    <a:pt x="650" y="22"/>
                  </a:lnTo>
                  <a:lnTo>
                    <a:pt x="652" y="28"/>
                  </a:lnTo>
                  <a:lnTo>
                    <a:pt x="652" y="36"/>
                  </a:lnTo>
                  <a:lnTo>
                    <a:pt x="616" y="48"/>
                  </a:lnTo>
                  <a:lnTo>
                    <a:pt x="577" y="56"/>
                  </a:lnTo>
                  <a:lnTo>
                    <a:pt x="539" y="58"/>
                  </a:lnTo>
                  <a:lnTo>
                    <a:pt x="498" y="56"/>
                  </a:lnTo>
                  <a:lnTo>
                    <a:pt x="458" y="54"/>
                  </a:lnTo>
                  <a:lnTo>
                    <a:pt x="417" y="52"/>
                  </a:lnTo>
                  <a:lnTo>
                    <a:pt x="376" y="52"/>
                  </a:lnTo>
                  <a:lnTo>
                    <a:pt x="338" y="54"/>
                  </a:lnTo>
                  <a:lnTo>
                    <a:pt x="302" y="54"/>
                  </a:lnTo>
                  <a:lnTo>
                    <a:pt x="267" y="52"/>
                  </a:lnTo>
                  <a:lnTo>
                    <a:pt x="231" y="48"/>
                  </a:lnTo>
                  <a:lnTo>
                    <a:pt x="197" y="46"/>
                  </a:lnTo>
                  <a:lnTo>
                    <a:pt x="162" y="42"/>
                  </a:lnTo>
                  <a:lnTo>
                    <a:pt x="130" y="38"/>
                  </a:lnTo>
                  <a:lnTo>
                    <a:pt x="96" y="34"/>
                  </a:lnTo>
                  <a:lnTo>
                    <a:pt x="64" y="32"/>
                  </a:lnTo>
                  <a:lnTo>
                    <a:pt x="55" y="28"/>
                  </a:lnTo>
                  <a:lnTo>
                    <a:pt x="47" y="26"/>
                  </a:lnTo>
                  <a:lnTo>
                    <a:pt x="38" y="24"/>
                  </a:lnTo>
                  <a:lnTo>
                    <a:pt x="30" y="22"/>
                  </a:lnTo>
                  <a:lnTo>
                    <a:pt x="21" y="20"/>
                  </a:lnTo>
                  <a:lnTo>
                    <a:pt x="13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4" y="0"/>
                  </a:lnTo>
                  <a:lnTo>
                    <a:pt x="43" y="12"/>
                  </a:lnTo>
                  <a:lnTo>
                    <a:pt x="79" y="22"/>
                  </a:lnTo>
                  <a:lnTo>
                    <a:pt x="120" y="28"/>
                  </a:lnTo>
                  <a:lnTo>
                    <a:pt x="158" y="34"/>
                  </a:lnTo>
                  <a:lnTo>
                    <a:pt x="197" y="36"/>
                  </a:lnTo>
                  <a:lnTo>
                    <a:pt x="237" y="38"/>
                  </a:lnTo>
                  <a:lnTo>
                    <a:pt x="278" y="36"/>
                  </a:lnTo>
                  <a:lnTo>
                    <a:pt x="319" y="36"/>
                  </a:lnTo>
                  <a:lnTo>
                    <a:pt x="359" y="34"/>
                  </a:lnTo>
                  <a:lnTo>
                    <a:pt x="398" y="30"/>
                  </a:lnTo>
                  <a:lnTo>
                    <a:pt x="438" y="28"/>
                  </a:lnTo>
                  <a:lnTo>
                    <a:pt x="479" y="24"/>
                  </a:lnTo>
                  <a:lnTo>
                    <a:pt x="520" y="20"/>
                  </a:lnTo>
                  <a:lnTo>
                    <a:pt x="560" y="18"/>
                  </a:lnTo>
                  <a:lnTo>
                    <a:pt x="601" y="16"/>
                  </a:lnTo>
                  <a:lnTo>
                    <a:pt x="64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Freeform 48"/>
            <p:cNvSpPr>
              <a:spLocks/>
            </p:cNvSpPr>
            <p:nvPr/>
          </p:nvSpPr>
          <p:spPr bwMode="auto">
            <a:xfrm>
              <a:off x="3495" y="2681"/>
              <a:ext cx="107" cy="138"/>
            </a:xfrm>
            <a:custGeom>
              <a:avLst/>
              <a:gdLst>
                <a:gd name="T0" fmla="*/ 43 w 128"/>
                <a:gd name="T1" fmla="*/ 0 h 166"/>
                <a:gd name="T2" fmla="*/ 43 w 128"/>
                <a:gd name="T3" fmla="*/ 8 h 166"/>
                <a:gd name="T4" fmla="*/ 39 w 128"/>
                <a:gd name="T5" fmla="*/ 15 h 166"/>
                <a:gd name="T6" fmla="*/ 34 w 128"/>
                <a:gd name="T7" fmla="*/ 22 h 166"/>
                <a:gd name="T8" fmla="*/ 28 w 128"/>
                <a:gd name="T9" fmla="*/ 29 h 166"/>
                <a:gd name="T10" fmla="*/ 20 w 128"/>
                <a:gd name="T11" fmla="*/ 36 h 166"/>
                <a:gd name="T12" fmla="*/ 13 w 128"/>
                <a:gd name="T13" fmla="*/ 42 h 166"/>
                <a:gd name="T14" fmla="*/ 6 w 128"/>
                <a:gd name="T15" fmla="*/ 48 h 166"/>
                <a:gd name="T16" fmla="*/ 0 w 128"/>
                <a:gd name="T17" fmla="*/ 56 h 166"/>
                <a:gd name="T18" fmla="*/ 3 w 128"/>
                <a:gd name="T19" fmla="*/ 47 h 166"/>
                <a:gd name="T20" fmla="*/ 6 w 128"/>
                <a:gd name="T21" fmla="*/ 41 h 166"/>
                <a:gd name="T22" fmla="*/ 9 w 128"/>
                <a:gd name="T23" fmla="*/ 34 h 166"/>
                <a:gd name="T24" fmla="*/ 15 w 128"/>
                <a:gd name="T25" fmla="*/ 27 h 166"/>
                <a:gd name="T26" fmla="*/ 20 w 128"/>
                <a:gd name="T27" fmla="*/ 21 h 166"/>
                <a:gd name="T28" fmla="*/ 27 w 128"/>
                <a:gd name="T29" fmla="*/ 14 h 166"/>
                <a:gd name="T30" fmla="*/ 32 w 128"/>
                <a:gd name="T31" fmla="*/ 7 h 166"/>
                <a:gd name="T32" fmla="*/ 36 w 128"/>
                <a:gd name="T33" fmla="*/ 0 h 166"/>
                <a:gd name="T34" fmla="*/ 43 w 128"/>
                <a:gd name="T35" fmla="*/ 0 h 1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8"/>
                <a:gd name="T55" fmla="*/ 0 h 166"/>
                <a:gd name="T56" fmla="*/ 128 w 128"/>
                <a:gd name="T57" fmla="*/ 166 h 1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8" h="166">
                  <a:moveTo>
                    <a:pt x="128" y="0"/>
                  </a:moveTo>
                  <a:lnTo>
                    <a:pt x="126" y="24"/>
                  </a:lnTo>
                  <a:lnTo>
                    <a:pt x="115" y="48"/>
                  </a:lnTo>
                  <a:lnTo>
                    <a:pt x="100" y="68"/>
                  </a:lnTo>
                  <a:lnTo>
                    <a:pt x="81" y="88"/>
                  </a:lnTo>
                  <a:lnTo>
                    <a:pt x="60" y="108"/>
                  </a:lnTo>
                  <a:lnTo>
                    <a:pt x="36" y="126"/>
                  </a:lnTo>
                  <a:lnTo>
                    <a:pt x="17" y="146"/>
                  </a:lnTo>
                  <a:lnTo>
                    <a:pt x="0" y="166"/>
                  </a:lnTo>
                  <a:lnTo>
                    <a:pt x="4" y="144"/>
                  </a:lnTo>
                  <a:lnTo>
                    <a:pt x="15" y="124"/>
                  </a:lnTo>
                  <a:lnTo>
                    <a:pt x="28" y="102"/>
                  </a:lnTo>
                  <a:lnTo>
                    <a:pt x="43" y="82"/>
                  </a:lnTo>
                  <a:lnTo>
                    <a:pt x="60" y="62"/>
                  </a:lnTo>
                  <a:lnTo>
                    <a:pt x="77" y="42"/>
                  </a:lnTo>
                  <a:lnTo>
                    <a:pt x="92" y="20"/>
                  </a:lnTo>
                  <a:lnTo>
                    <a:pt x="105" y="0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Freeform 49"/>
            <p:cNvSpPr>
              <a:spLocks/>
            </p:cNvSpPr>
            <p:nvPr/>
          </p:nvSpPr>
          <p:spPr bwMode="auto">
            <a:xfrm>
              <a:off x="3904" y="2734"/>
              <a:ext cx="542" cy="60"/>
            </a:xfrm>
            <a:custGeom>
              <a:avLst/>
              <a:gdLst>
                <a:gd name="T0" fmla="*/ 105 w 652"/>
                <a:gd name="T1" fmla="*/ 15 h 72"/>
                <a:gd name="T2" fmla="*/ 118 w 652"/>
                <a:gd name="T3" fmla="*/ 15 h 72"/>
                <a:gd name="T4" fmla="*/ 132 w 652"/>
                <a:gd name="T5" fmla="*/ 14 h 72"/>
                <a:gd name="T6" fmla="*/ 145 w 652"/>
                <a:gd name="T7" fmla="*/ 14 h 72"/>
                <a:gd name="T8" fmla="*/ 158 w 652"/>
                <a:gd name="T9" fmla="*/ 13 h 72"/>
                <a:gd name="T10" fmla="*/ 171 w 652"/>
                <a:gd name="T11" fmla="*/ 12 h 72"/>
                <a:gd name="T12" fmla="*/ 185 w 652"/>
                <a:gd name="T13" fmla="*/ 11 h 72"/>
                <a:gd name="T14" fmla="*/ 199 w 652"/>
                <a:gd name="T15" fmla="*/ 8 h 72"/>
                <a:gd name="T16" fmla="*/ 211 w 652"/>
                <a:gd name="T17" fmla="*/ 6 h 72"/>
                <a:gd name="T18" fmla="*/ 214 w 652"/>
                <a:gd name="T19" fmla="*/ 7 h 72"/>
                <a:gd name="T20" fmla="*/ 215 w 652"/>
                <a:gd name="T21" fmla="*/ 9 h 72"/>
                <a:gd name="T22" fmla="*/ 215 w 652"/>
                <a:gd name="T23" fmla="*/ 12 h 72"/>
                <a:gd name="T24" fmla="*/ 215 w 652"/>
                <a:gd name="T25" fmla="*/ 15 h 72"/>
                <a:gd name="T26" fmla="*/ 204 w 652"/>
                <a:gd name="T27" fmla="*/ 18 h 72"/>
                <a:gd name="T28" fmla="*/ 192 w 652"/>
                <a:gd name="T29" fmla="*/ 22 h 72"/>
                <a:gd name="T30" fmla="*/ 181 w 652"/>
                <a:gd name="T31" fmla="*/ 23 h 72"/>
                <a:gd name="T32" fmla="*/ 169 w 652"/>
                <a:gd name="T33" fmla="*/ 24 h 72"/>
                <a:gd name="T34" fmla="*/ 157 w 652"/>
                <a:gd name="T35" fmla="*/ 24 h 72"/>
                <a:gd name="T36" fmla="*/ 145 w 652"/>
                <a:gd name="T37" fmla="*/ 24 h 72"/>
                <a:gd name="T38" fmla="*/ 133 w 652"/>
                <a:gd name="T39" fmla="*/ 23 h 72"/>
                <a:gd name="T40" fmla="*/ 121 w 652"/>
                <a:gd name="T41" fmla="*/ 22 h 72"/>
                <a:gd name="T42" fmla="*/ 109 w 652"/>
                <a:gd name="T43" fmla="*/ 21 h 72"/>
                <a:gd name="T44" fmla="*/ 96 w 652"/>
                <a:gd name="T45" fmla="*/ 19 h 72"/>
                <a:gd name="T46" fmla="*/ 84 w 652"/>
                <a:gd name="T47" fmla="*/ 17 h 72"/>
                <a:gd name="T48" fmla="*/ 71 w 652"/>
                <a:gd name="T49" fmla="*/ 16 h 72"/>
                <a:gd name="T50" fmla="*/ 60 w 652"/>
                <a:gd name="T51" fmla="*/ 15 h 72"/>
                <a:gd name="T52" fmla="*/ 48 w 652"/>
                <a:gd name="T53" fmla="*/ 13 h 72"/>
                <a:gd name="T54" fmla="*/ 36 w 652"/>
                <a:gd name="T55" fmla="*/ 12 h 72"/>
                <a:gd name="T56" fmla="*/ 24 w 652"/>
                <a:gd name="T57" fmla="*/ 12 h 72"/>
                <a:gd name="T58" fmla="*/ 22 w 652"/>
                <a:gd name="T59" fmla="*/ 10 h 72"/>
                <a:gd name="T60" fmla="*/ 17 w 652"/>
                <a:gd name="T61" fmla="*/ 9 h 72"/>
                <a:gd name="T62" fmla="*/ 12 w 652"/>
                <a:gd name="T63" fmla="*/ 9 h 72"/>
                <a:gd name="T64" fmla="*/ 9 w 652"/>
                <a:gd name="T65" fmla="*/ 8 h 72"/>
                <a:gd name="T66" fmla="*/ 6 w 652"/>
                <a:gd name="T67" fmla="*/ 8 h 72"/>
                <a:gd name="T68" fmla="*/ 2 w 652"/>
                <a:gd name="T69" fmla="*/ 7 h 72"/>
                <a:gd name="T70" fmla="*/ 2 w 652"/>
                <a:gd name="T71" fmla="*/ 5 h 72"/>
                <a:gd name="T72" fmla="*/ 0 w 652"/>
                <a:gd name="T73" fmla="*/ 2 h 72"/>
                <a:gd name="T74" fmla="*/ 6 w 652"/>
                <a:gd name="T75" fmla="*/ 0 h 72"/>
                <a:gd name="T76" fmla="*/ 10 w 652"/>
                <a:gd name="T77" fmla="*/ 0 h 72"/>
                <a:gd name="T78" fmla="*/ 16 w 652"/>
                <a:gd name="T79" fmla="*/ 0 h 72"/>
                <a:gd name="T80" fmla="*/ 22 w 652"/>
                <a:gd name="T81" fmla="*/ 2 h 72"/>
                <a:gd name="T82" fmla="*/ 27 w 652"/>
                <a:gd name="T83" fmla="*/ 2 h 72"/>
                <a:gd name="T84" fmla="*/ 32 w 652"/>
                <a:gd name="T85" fmla="*/ 2 h 72"/>
                <a:gd name="T86" fmla="*/ 39 w 652"/>
                <a:gd name="T87" fmla="*/ 3 h 72"/>
                <a:gd name="T88" fmla="*/ 43 w 652"/>
                <a:gd name="T89" fmla="*/ 5 h 72"/>
                <a:gd name="T90" fmla="*/ 52 w 652"/>
                <a:gd name="T91" fmla="*/ 7 h 72"/>
                <a:gd name="T92" fmla="*/ 58 w 652"/>
                <a:gd name="T93" fmla="*/ 9 h 72"/>
                <a:gd name="T94" fmla="*/ 67 w 652"/>
                <a:gd name="T95" fmla="*/ 11 h 72"/>
                <a:gd name="T96" fmla="*/ 73 w 652"/>
                <a:gd name="T97" fmla="*/ 12 h 72"/>
                <a:gd name="T98" fmla="*/ 81 w 652"/>
                <a:gd name="T99" fmla="*/ 13 h 72"/>
                <a:gd name="T100" fmla="*/ 89 w 652"/>
                <a:gd name="T101" fmla="*/ 15 h 72"/>
                <a:gd name="T102" fmla="*/ 96 w 652"/>
                <a:gd name="T103" fmla="*/ 15 h 72"/>
                <a:gd name="T104" fmla="*/ 105 w 652"/>
                <a:gd name="T105" fmla="*/ 15 h 7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652"/>
                <a:gd name="T160" fmla="*/ 0 h 72"/>
                <a:gd name="T161" fmla="*/ 652 w 652"/>
                <a:gd name="T162" fmla="*/ 72 h 7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652" h="72">
                  <a:moveTo>
                    <a:pt x="319" y="46"/>
                  </a:moveTo>
                  <a:lnTo>
                    <a:pt x="359" y="44"/>
                  </a:lnTo>
                  <a:lnTo>
                    <a:pt x="400" y="42"/>
                  </a:lnTo>
                  <a:lnTo>
                    <a:pt x="441" y="42"/>
                  </a:lnTo>
                  <a:lnTo>
                    <a:pt x="479" y="40"/>
                  </a:lnTo>
                  <a:lnTo>
                    <a:pt x="520" y="38"/>
                  </a:lnTo>
                  <a:lnTo>
                    <a:pt x="560" y="34"/>
                  </a:lnTo>
                  <a:lnTo>
                    <a:pt x="601" y="26"/>
                  </a:lnTo>
                  <a:lnTo>
                    <a:pt x="640" y="18"/>
                  </a:lnTo>
                  <a:lnTo>
                    <a:pt x="648" y="22"/>
                  </a:lnTo>
                  <a:lnTo>
                    <a:pt x="652" y="28"/>
                  </a:lnTo>
                  <a:lnTo>
                    <a:pt x="652" y="36"/>
                  </a:lnTo>
                  <a:lnTo>
                    <a:pt x="652" y="46"/>
                  </a:lnTo>
                  <a:lnTo>
                    <a:pt x="618" y="56"/>
                  </a:lnTo>
                  <a:lnTo>
                    <a:pt x="582" y="64"/>
                  </a:lnTo>
                  <a:lnTo>
                    <a:pt x="548" y="70"/>
                  </a:lnTo>
                  <a:lnTo>
                    <a:pt x="511" y="72"/>
                  </a:lnTo>
                  <a:lnTo>
                    <a:pt x="475" y="72"/>
                  </a:lnTo>
                  <a:lnTo>
                    <a:pt x="438" y="72"/>
                  </a:lnTo>
                  <a:lnTo>
                    <a:pt x="402" y="70"/>
                  </a:lnTo>
                  <a:lnTo>
                    <a:pt x="366" y="66"/>
                  </a:lnTo>
                  <a:lnTo>
                    <a:pt x="329" y="62"/>
                  </a:lnTo>
                  <a:lnTo>
                    <a:pt x="293" y="58"/>
                  </a:lnTo>
                  <a:lnTo>
                    <a:pt x="254" y="52"/>
                  </a:lnTo>
                  <a:lnTo>
                    <a:pt x="218" y="48"/>
                  </a:lnTo>
                  <a:lnTo>
                    <a:pt x="182" y="44"/>
                  </a:lnTo>
                  <a:lnTo>
                    <a:pt x="145" y="40"/>
                  </a:lnTo>
                  <a:lnTo>
                    <a:pt x="109" y="38"/>
                  </a:lnTo>
                  <a:lnTo>
                    <a:pt x="73" y="36"/>
                  </a:lnTo>
                  <a:lnTo>
                    <a:pt x="64" y="30"/>
                  </a:lnTo>
                  <a:lnTo>
                    <a:pt x="51" y="28"/>
                  </a:lnTo>
                  <a:lnTo>
                    <a:pt x="40" y="28"/>
                  </a:lnTo>
                  <a:lnTo>
                    <a:pt x="28" y="26"/>
                  </a:lnTo>
                  <a:lnTo>
                    <a:pt x="17" y="24"/>
                  </a:lnTo>
                  <a:lnTo>
                    <a:pt x="8" y="20"/>
                  </a:lnTo>
                  <a:lnTo>
                    <a:pt x="2" y="14"/>
                  </a:lnTo>
                  <a:lnTo>
                    <a:pt x="0" y="2"/>
                  </a:lnTo>
                  <a:lnTo>
                    <a:pt x="17" y="0"/>
                  </a:lnTo>
                  <a:lnTo>
                    <a:pt x="32" y="0"/>
                  </a:lnTo>
                  <a:lnTo>
                    <a:pt x="49" y="0"/>
                  </a:lnTo>
                  <a:lnTo>
                    <a:pt x="66" y="2"/>
                  </a:lnTo>
                  <a:lnTo>
                    <a:pt x="83" y="4"/>
                  </a:lnTo>
                  <a:lnTo>
                    <a:pt x="100" y="8"/>
                  </a:lnTo>
                  <a:lnTo>
                    <a:pt x="115" y="10"/>
                  </a:lnTo>
                  <a:lnTo>
                    <a:pt x="132" y="14"/>
                  </a:lnTo>
                  <a:lnTo>
                    <a:pt x="156" y="22"/>
                  </a:lnTo>
                  <a:lnTo>
                    <a:pt x="177" y="28"/>
                  </a:lnTo>
                  <a:lnTo>
                    <a:pt x="201" y="34"/>
                  </a:lnTo>
                  <a:lnTo>
                    <a:pt x="222" y="38"/>
                  </a:lnTo>
                  <a:lnTo>
                    <a:pt x="246" y="40"/>
                  </a:lnTo>
                  <a:lnTo>
                    <a:pt x="269" y="44"/>
                  </a:lnTo>
                  <a:lnTo>
                    <a:pt x="293" y="44"/>
                  </a:lnTo>
                  <a:lnTo>
                    <a:pt x="319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Freeform 50"/>
            <p:cNvSpPr>
              <a:spLocks/>
            </p:cNvSpPr>
            <p:nvPr/>
          </p:nvSpPr>
          <p:spPr bwMode="auto">
            <a:xfrm>
              <a:off x="4694" y="2789"/>
              <a:ext cx="69" cy="86"/>
            </a:xfrm>
            <a:custGeom>
              <a:avLst/>
              <a:gdLst>
                <a:gd name="T0" fmla="*/ 27 w 83"/>
                <a:gd name="T1" fmla="*/ 34 h 104"/>
                <a:gd name="T2" fmla="*/ 22 w 83"/>
                <a:gd name="T3" fmla="*/ 31 h 104"/>
                <a:gd name="T4" fmla="*/ 17 w 83"/>
                <a:gd name="T5" fmla="*/ 28 h 104"/>
                <a:gd name="T6" fmla="*/ 12 w 83"/>
                <a:gd name="T7" fmla="*/ 23 h 104"/>
                <a:gd name="T8" fmla="*/ 7 w 83"/>
                <a:gd name="T9" fmla="*/ 19 h 104"/>
                <a:gd name="T10" fmla="*/ 4 w 83"/>
                <a:gd name="T11" fmla="*/ 15 h 104"/>
                <a:gd name="T12" fmla="*/ 2 w 83"/>
                <a:gd name="T13" fmla="*/ 10 h 104"/>
                <a:gd name="T14" fmla="*/ 2 w 83"/>
                <a:gd name="T15" fmla="*/ 5 h 104"/>
                <a:gd name="T16" fmla="*/ 0 w 83"/>
                <a:gd name="T17" fmla="*/ 0 h 104"/>
                <a:gd name="T18" fmla="*/ 4 w 83"/>
                <a:gd name="T19" fmla="*/ 3 h 104"/>
                <a:gd name="T20" fmla="*/ 8 w 83"/>
                <a:gd name="T21" fmla="*/ 7 h 104"/>
                <a:gd name="T22" fmla="*/ 12 w 83"/>
                <a:gd name="T23" fmla="*/ 10 h 104"/>
                <a:gd name="T24" fmla="*/ 16 w 83"/>
                <a:gd name="T25" fmla="*/ 15 h 104"/>
                <a:gd name="T26" fmla="*/ 20 w 83"/>
                <a:gd name="T27" fmla="*/ 19 h 104"/>
                <a:gd name="T28" fmla="*/ 22 w 83"/>
                <a:gd name="T29" fmla="*/ 23 h 104"/>
                <a:gd name="T30" fmla="*/ 26 w 83"/>
                <a:gd name="T31" fmla="*/ 28 h 104"/>
                <a:gd name="T32" fmla="*/ 27 w 83"/>
                <a:gd name="T33" fmla="*/ 34 h 10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3"/>
                <a:gd name="T52" fmla="*/ 0 h 104"/>
                <a:gd name="T53" fmla="*/ 83 w 83"/>
                <a:gd name="T54" fmla="*/ 104 h 10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3" h="104">
                  <a:moveTo>
                    <a:pt x="83" y="104"/>
                  </a:moveTo>
                  <a:lnTo>
                    <a:pt x="66" y="96"/>
                  </a:lnTo>
                  <a:lnTo>
                    <a:pt x="51" y="86"/>
                  </a:lnTo>
                  <a:lnTo>
                    <a:pt x="36" y="74"/>
                  </a:lnTo>
                  <a:lnTo>
                    <a:pt x="23" y="60"/>
                  </a:lnTo>
                  <a:lnTo>
                    <a:pt x="13" y="46"/>
                  </a:lnTo>
                  <a:lnTo>
                    <a:pt x="6" y="32"/>
                  </a:lnTo>
                  <a:lnTo>
                    <a:pt x="2" y="16"/>
                  </a:lnTo>
                  <a:lnTo>
                    <a:pt x="0" y="0"/>
                  </a:lnTo>
                  <a:lnTo>
                    <a:pt x="13" y="10"/>
                  </a:lnTo>
                  <a:lnTo>
                    <a:pt x="25" y="20"/>
                  </a:lnTo>
                  <a:lnTo>
                    <a:pt x="38" y="32"/>
                  </a:lnTo>
                  <a:lnTo>
                    <a:pt x="49" y="46"/>
                  </a:lnTo>
                  <a:lnTo>
                    <a:pt x="60" y="60"/>
                  </a:lnTo>
                  <a:lnTo>
                    <a:pt x="68" y="74"/>
                  </a:lnTo>
                  <a:lnTo>
                    <a:pt x="77" y="90"/>
                  </a:lnTo>
                  <a:lnTo>
                    <a:pt x="83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Freeform 51"/>
            <p:cNvSpPr>
              <a:spLocks/>
            </p:cNvSpPr>
            <p:nvPr/>
          </p:nvSpPr>
          <p:spPr bwMode="auto">
            <a:xfrm>
              <a:off x="3926" y="2804"/>
              <a:ext cx="512" cy="61"/>
            </a:xfrm>
            <a:custGeom>
              <a:avLst/>
              <a:gdLst>
                <a:gd name="T0" fmla="*/ 92 w 616"/>
                <a:gd name="T1" fmla="*/ 15 h 74"/>
                <a:gd name="T2" fmla="*/ 105 w 616"/>
                <a:gd name="T3" fmla="*/ 16 h 74"/>
                <a:gd name="T4" fmla="*/ 119 w 616"/>
                <a:gd name="T5" fmla="*/ 16 h 74"/>
                <a:gd name="T6" fmla="*/ 133 w 616"/>
                <a:gd name="T7" fmla="*/ 15 h 74"/>
                <a:gd name="T8" fmla="*/ 145 w 616"/>
                <a:gd name="T9" fmla="*/ 14 h 74"/>
                <a:gd name="T10" fmla="*/ 159 w 616"/>
                <a:gd name="T11" fmla="*/ 12 h 74"/>
                <a:gd name="T12" fmla="*/ 173 w 616"/>
                <a:gd name="T13" fmla="*/ 11 h 74"/>
                <a:gd name="T14" fmla="*/ 186 w 616"/>
                <a:gd name="T15" fmla="*/ 8 h 74"/>
                <a:gd name="T16" fmla="*/ 199 w 616"/>
                <a:gd name="T17" fmla="*/ 6 h 74"/>
                <a:gd name="T18" fmla="*/ 203 w 616"/>
                <a:gd name="T19" fmla="*/ 6 h 74"/>
                <a:gd name="T20" fmla="*/ 203 w 616"/>
                <a:gd name="T21" fmla="*/ 12 h 74"/>
                <a:gd name="T22" fmla="*/ 202 w 616"/>
                <a:gd name="T23" fmla="*/ 16 h 74"/>
                <a:gd name="T24" fmla="*/ 198 w 616"/>
                <a:gd name="T25" fmla="*/ 18 h 74"/>
                <a:gd name="T26" fmla="*/ 192 w 616"/>
                <a:gd name="T27" fmla="*/ 20 h 74"/>
                <a:gd name="T28" fmla="*/ 186 w 616"/>
                <a:gd name="T29" fmla="*/ 21 h 74"/>
                <a:gd name="T30" fmla="*/ 180 w 616"/>
                <a:gd name="T31" fmla="*/ 21 h 74"/>
                <a:gd name="T32" fmla="*/ 174 w 616"/>
                <a:gd name="T33" fmla="*/ 21 h 74"/>
                <a:gd name="T34" fmla="*/ 169 w 616"/>
                <a:gd name="T35" fmla="*/ 23 h 74"/>
                <a:gd name="T36" fmla="*/ 158 w 616"/>
                <a:gd name="T37" fmla="*/ 22 h 74"/>
                <a:gd name="T38" fmla="*/ 148 w 616"/>
                <a:gd name="T39" fmla="*/ 22 h 74"/>
                <a:gd name="T40" fmla="*/ 137 w 616"/>
                <a:gd name="T41" fmla="*/ 21 h 74"/>
                <a:gd name="T42" fmla="*/ 126 w 616"/>
                <a:gd name="T43" fmla="*/ 21 h 74"/>
                <a:gd name="T44" fmla="*/ 116 w 616"/>
                <a:gd name="T45" fmla="*/ 21 h 74"/>
                <a:gd name="T46" fmla="*/ 105 w 616"/>
                <a:gd name="T47" fmla="*/ 21 h 74"/>
                <a:gd name="T48" fmla="*/ 93 w 616"/>
                <a:gd name="T49" fmla="*/ 20 h 74"/>
                <a:gd name="T50" fmla="*/ 83 w 616"/>
                <a:gd name="T51" fmla="*/ 18 h 74"/>
                <a:gd name="T52" fmla="*/ 71 w 616"/>
                <a:gd name="T53" fmla="*/ 18 h 74"/>
                <a:gd name="T54" fmla="*/ 62 w 616"/>
                <a:gd name="T55" fmla="*/ 17 h 74"/>
                <a:gd name="T56" fmla="*/ 51 w 616"/>
                <a:gd name="T57" fmla="*/ 16 h 74"/>
                <a:gd name="T58" fmla="*/ 40 w 616"/>
                <a:gd name="T59" fmla="*/ 15 h 74"/>
                <a:gd name="T60" fmla="*/ 30 w 616"/>
                <a:gd name="T61" fmla="*/ 13 h 74"/>
                <a:gd name="T62" fmla="*/ 19 w 616"/>
                <a:gd name="T63" fmla="*/ 12 h 74"/>
                <a:gd name="T64" fmla="*/ 10 w 616"/>
                <a:gd name="T65" fmla="*/ 9 h 74"/>
                <a:gd name="T66" fmla="*/ 0 w 616"/>
                <a:gd name="T67" fmla="*/ 6 h 74"/>
                <a:gd name="T68" fmla="*/ 0 w 616"/>
                <a:gd name="T69" fmla="*/ 0 h 74"/>
                <a:gd name="T70" fmla="*/ 12 w 616"/>
                <a:gd name="T71" fmla="*/ 0 h 74"/>
                <a:gd name="T72" fmla="*/ 24 w 616"/>
                <a:gd name="T73" fmla="*/ 2 h 74"/>
                <a:gd name="T74" fmla="*/ 35 w 616"/>
                <a:gd name="T75" fmla="*/ 5 h 74"/>
                <a:gd name="T76" fmla="*/ 46 w 616"/>
                <a:gd name="T77" fmla="*/ 7 h 74"/>
                <a:gd name="T78" fmla="*/ 57 w 616"/>
                <a:gd name="T79" fmla="*/ 11 h 74"/>
                <a:gd name="T80" fmla="*/ 68 w 616"/>
                <a:gd name="T81" fmla="*/ 14 h 74"/>
                <a:gd name="T82" fmla="*/ 80 w 616"/>
                <a:gd name="T83" fmla="*/ 15 h 74"/>
                <a:gd name="T84" fmla="*/ 92 w 616"/>
                <a:gd name="T85" fmla="*/ 15 h 7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16"/>
                <a:gd name="T130" fmla="*/ 0 h 74"/>
                <a:gd name="T131" fmla="*/ 616 w 616"/>
                <a:gd name="T132" fmla="*/ 74 h 7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16" h="74">
                  <a:moveTo>
                    <a:pt x="278" y="48"/>
                  </a:moveTo>
                  <a:lnTo>
                    <a:pt x="318" y="50"/>
                  </a:lnTo>
                  <a:lnTo>
                    <a:pt x="361" y="50"/>
                  </a:lnTo>
                  <a:lnTo>
                    <a:pt x="402" y="48"/>
                  </a:lnTo>
                  <a:lnTo>
                    <a:pt x="442" y="44"/>
                  </a:lnTo>
                  <a:lnTo>
                    <a:pt x="483" y="38"/>
                  </a:lnTo>
                  <a:lnTo>
                    <a:pt x="524" y="34"/>
                  </a:lnTo>
                  <a:lnTo>
                    <a:pt x="564" y="26"/>
                  </a:lnTo>
                  <a:lnTo>
                    <a:pt x="603" y="20"/>
                  </a:lnTo>
                  <a:lnTo>
                    <a:pt x="614" y="20"/>
                  </a:lnTo>
                  <a:lnTo>
                    <a:pt x="616" y="38"/>
                  </a:lnTo>
                  <a:lnTo>
                    <a:pt x="611" y="50"/>
                  </a:lnTo>
                  <a:lnTo>
                    <a:pt x="599" y="58"/>
                  </a:lnTo>
                  <a:lnTo>
                    <a:pt x="584" y="62"/>
                  </a:lnTo>
                  <a:lnTo>
                    <a:pt x="564" y="64"/>
                  </a:lnTo>
                  <a:lnTo>
                    <a:pt x="545" y="66"/>
                  </a:lnTo>
                  <a:lnTo>
                    <a:pt x="528" y="68"/>
                  </a:lnTo>
                  <a:lnTo>
                    <a:pt x="513" y="74"/>
                  </a:lnTo>
                  <a:lnTo>
                    <a:pt x="481" y="72"/>
                  </a:lnTo>
                  <a:lnTo>
                    <a:pt x="449" y="70"/>
                  </a:lnTo>
                  <a:lnTo>
                    <a:pt x="415" y="68"/>
                  </a:lnTo>
                  <a:lnTo>
                    <a:pt x="382" y="66"/>
                  </a:lnTo>
                  <a:lnTo>
                    <a:pt x="350" y="64"/>
                  </a:lnTo>
                  <a:lnTo>
                    <a:pt x="316" y="64"/>
                  </a:lnTo>
                  <a:lnTo>
                    <a:pt x="284" y="62"/>
                  </a:lnTo>
                  <a:lnTo>
                    <a:pt x="250" y="60"/>
                  </a:lnTo>
                  <a:lnTo>
                    <a:pt x="218" y="58"/>
                  </a:lnTo>
                  <a:lnTo>
                    <a:pt x="186" y="56"/>
                  </a:lnTo>
                  <a:lnTo>
                    <a:pt x="154" y="52"/>
                  </a:lnTo>
                  <a:lnTo>
                    <a:pt x="121" y="48"/>
                  </a:lnTo>
                  <a:lnTo>
                    <a:pt x="89" y="42"/>
                  </a:lnTo>
                  <a:lnTo>
                    <a:pt x="59" y="36"/>
                  </a:lnTo>
                  <a:lnTo>
                    <a:pt x="29" y="28"/>
                  </a:lnTo>
                  <a:lnTo>
                    <a:pt x="0" y="20"/>
                  </a:lnTo>
                  <a:lnTo>
                    <a:pt x="0" y="0"/>
                  </a:lnTo>
                  <a:lnTo>
                    <a:pt x="36" y="0"/>
                  </a:lnTo>
                  <a:lnTo>
                    <a:pt x="72" y="6"/>
                  </a:lnTo>
                  <a:lnTo>
                    <a:pt x="106" y="14"/>
                  </a:lnTo>
                  <a:lnTo>
                    <a:pt x="139" y="24"/>
                  </a:lnTo>
                  <a:lnTo>
                    <a:pt x="173" y="34"/>
                  </a:lnTo>
                  <a:lnTo>
                    <a:pt x="207" y="44"/>
                  </a:lnTo>
                  <a:lnTo>
                    <a:pt x="241" y="48"/>
                  </a:lnTo>
                  <a:lnTo>
                    <a:pt x="278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Freeform 52"/>
            <p:cNvSpPr>
              <a:spLocks/>
            </p:cNvSpPr>
            <p:nvPr/>
          </p:nvSpPr>
          <p:spPr bwMode="auto">
            <a:xfrm>
              <a:off x="4427" y="2970"/>
              <a:ext cx="76" cy="27"/>
            </a:xfrm>
            <a:custGeom>
              <a:avLst/>
              <a:gdLst>
                <a:gd name="T0" fmla="*/ 30 w 92"/>
                <a:gd name="T1" fmla="*/ 0 h 32"/>
                <a:gd name="T2" fmla="*/ 26 w 92"/>
                <a:gd name="T3" fmla="*/ 3 h 32"/>
                <a:gd name="T4" fmla="*/ 24 w 92"/>
                <a:gd name="T5" fmla="*/ 6 h 32"/>
                <a:gd name="T6" fmla="*/ 20 w 92"/>
                <a:gd name="T7" fmla="*/ 8 h 32"/>
                <a:gd name="T8" fmla="*/ 17 w 92"/>
                <a:gd name="T9" fmla="*/ 10 h 32"/>
                <a:gd name="T10" fmla="*/ 12 w 92"/>
                <a:gd name="T11" fmla="*/ 11 h 32"/>
                <a:gd name="T12" fmla="*/ 8 w 92"/>
                <a:gd name="T13" fmla="*/ 12 h 32"/>
                <a:gd name="T14" fmla="*/ 4 w 92"/>
                <a:gd name="T15" fmla="*/ 12 h 32"/>
                <a:gd name="T16" fmla="*/ 0 w 92"/>
                <a:gd name="T17" fmla="*/ 11 h 32"/>
                <a:gd name="T18" fmla="*/ 2 w 92"/>
                <a:gd name="T19" fmla="*/ 8 h 32"/>
                <a:gd name="T20" fmla="*/ 6 w 92"/>
                <a:gd name="T21" fmla="*/ 6 h 32"/>
                <a:gd name="T22" fmla="*/ 9 w 92"/>
                <a:gd name="T23" fmla="*/ 4 h 32"/>
                <a:gd name="T24" fmla="*/ 12 w 92"/>
                <a:gd name="T25" fmla="*/ 3 h 32"/>
                <a:gd name="T26" fmla="*/ 17 w 92"/>
                <a:gd name="T27" fmla="*/ 3 h 32"/>
                <a:gd name="T28" fmla="*/ 21 w 92"/>
                <a:gd name="T29" fmla="*/ 2 h 32"/>
                <a:gd name="T30" fmla="*/ 26 w 92"/>
                <a:gd name="T31" fmla="*/ 2 h 32"/>
                <a:gd name="T32" fmla="*/ 30 w 92"/>
                <a:gd name="T33" fmla="*/ 0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2"/>
                <a:gd name="T52" fmla="*/ 0 h 32"/>
                <a:gd name="T53" fmla="*/ 92 w 9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2" h="32">
                  <a:moveTo>
                    <a:pt x="92" y="0"/>
                  </a:moveTo>
                  <a:lnTo>
                    <a:pt x="83" y="8"/>
                  </a:lnTo>
                  <a:lnTo>
                    <a:pt x="75" y="16"/>
                  </a:lnTo>
                  <a:lnTo>
                    <a:pt x="62" y="22"/>
                  </a:lnTo>
                  <a:lnTo>
                    <a:pt x="51" y="26"/>
                  </a:lnTo>
                  <a:lnTo>
                    <a:pt x="38" y="30"/>
                  </a:lnTo>
                  <a:lnTo>
                    <a:pt x="26" y="32"/>
                  </a:lnTo>
                  <a:lnTo>
                    <a:pt x="13" y="32"/>
                  </a:lnTo>
                  <a:lnTo>
                    <a:pt x="0" y="30"/>
                  </a:lnTo>
                  <a:lnTo>
                    <a:pt x="8" y="22"/>
                  </a:lnTo>
                  <a:lnTo>
                    <a:pt x="17" y="16"/>
                  </a:lnTo>
                  <a:lnTo>
                    <a:pt x="28" y="12"/>
                  </a:lnTo>
                  <a:lnTo>
                    <a:pt x="40" y="8"/>
                  </a:lnTo>
                  <a:lnTo>
                    <a:pt x="53" y="4"/>
                  </a:lnTo>
                  <a:lnTo>
                    <a:pt x="66" y="2"/>
                  </a:lnTo>
                  <a:lnTo>
                    <a:pt x="79" y="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Freeform 53"/>
            <p:cNvSpPr>
              <a:spLocks/>
            </p:cNvSpPr>
            <p:nvPr/>
          </p:nvSpPr>
          <p:spPr bwMode="auto">
            <a:xfrm>
              <a:off x="3845" y="3205"/>
              <a:ext cx="662" cy="209"/>
            </a:xfrm>
            <a:custGeom>
              <a:avLst/>
              <a:gdLst>
                <a:gd name="T0" fmla="*/ 264 w 796"/>
                <a:gd name="T1" fmla="*/ 8 h 252"/>
                <a:gd name="T2" fmla="*/ 259 w 796"/>
                <a:gd name="T3" fmla="*/ 21 h 252"/>
                <a:gd name="T4" fmla="*/ 247 w 796"/>
                <a:gd name="T5" fmla="*/ 29 h 252"/>
                <a:gd name="T6" fmla="*/ 232 w 796"/>
                <a:gd name="T7" fmla="*/ 34 h 252"/>
                <a:gd name="T8" fmla="*/ 211 w 796"/>
                <a:gd name="T9" fmla="*/ 40 h 252"/>
                <a:gd name="T10" fmla="*/ 186 w 796"/>
                <a:gd name="T11" fmla="*/ 48 h 252"/>
                <a:gd name="T12" fmla="*/ 158 w 796"/>
                <a:gd name="T13" fmla="*/ 56 h 252"/>
                <a:gd name="T14" fmla="*/ 131 w 796"/>
                <a:gd name="T15" fmla="*/ 64 h 252"/>
                <a:gd name="T16" fmla="*/ 105 w 796"/>
                <a:gd name="T17" fmla="*/ 70 h 252"/>
                <a:gd name="T18" fmla="*/ 76 w 796"/>
                <a:gd name="T19" fmla="*/ 75 h 252"/>
                <a:gd name="T20" fmla="*/ 47 w 796"/>
                <a:gd name="T21" fmla="*/ 79 h 252"/>
                <a:gd name="T22" fmla="*/ 18 w 796"/>
                <a:gd name="T23" fmla="*/ 82 h 252"/>
                <a:gd name="T24" fmla="*/ 2 w 796"/>
                <a:gd name="T25" fmla="*/ 81 h 252"/>
                <a:gd name="T26" fmla="*/ 0 w 796"/>
                <a:gd name="T27" fmla="*/ 77 h 252"/>
                <a:gd name="T28" fmla="*/ 6 w 796"/>
                <a:gd name="T29" fmla="*/ 74 h 252"/>
                <a:gd name="T30" fmla="*/ 18 w 796"/>
                <a:gd name="T31" fmla="*/ 72 h 252"/>
                <a:gd name="T32" fmla="*/ 29 w 796"/>
                <a:gd name="T33" fmla="*/ 71 h 252"/>
                <a:gd name="T34" fmla="*/ 37 w 796"/>
                <a:gd name="T35" fmla="*/ 68 h 252"/>
                <a:gd name="T36" fmla="*/ 36 w 796"/>
                <a:gd name="T37" fmla="*/ 62 h 252"/>
                <a:gd name="T38" fmla="*/ 29 w 796"/>
                <a:gd name="T39" fmla="*/ 61 h 252"/>
                <a:gd name="T40" fmla="*/ 21 w 796"/>
                <a:gd name="T41" fmla="*/ 62 h 252"/>
                <a:gd name="T42" fmla="*/ 14 w 796"/>
                <a:gd name="T43" fmla="*/ 61 h 252"/>
                <a:gd name="T44" fmla="*/ 18 w 796"/>
                <a:gd name="T45" fmla="*/ 52 h 252"/>
                <a:gd name="T46" fmla="*/ 36 w 796"/>
                <a:gd name="T47" fmla="*/ 51 h 252"/>
                <a:gd name="T48" fmla="*/ 54 w 796"/>
                <a:gd name="T49" fmla="*/ 51 h 252"/>
                <a:gd name="T50" fmla="*/ 72 w 796"/>
                <a:gd name="T51" fmla="*/ 50 h 252"/>
                <a:gd name="T52" fmla="*/ 90 w 796"/>
                <a:gd name="T53" fmla="*/ 47 h 252"/>
                <a:gd name="T54" fmla="*/ 107 w 796"/>
                <a:gd name="T55" fmla="*/ 46 h 252"/>
                <a:gd name="T56" fmla="*/ 124 w 796"/>
                <a:gd name="T57" fmla="*/ 43 h 252"/>
                <a:gd name="T58" fmla="*/ 141 w 796"/>
                <a:gd name="T59" fmla="*/ 41 h 252"/>
                <a:gd name="T60" fmla="*/ 158 w 796"/>
                <a:gd name="T61" fmla="*/ 38 h 252"/>
                <a:gd name="T62" fmla="*/ 161 w 796"/>
                <a:gd name="T63" fmla="*/ 42 h 252"/>
                <a:gd name="T64" fmla="*/ 166 w 796"/>
                <a:gd name="T65" fmla="*/ 48 h 252"/>
                <a:gd name="T66" fmla="*/ 183 w 796"/>
                <a:gd name="T67" fmla="*/ 43 h 252"/>
                <a:gd name="T68" fmla="*/ 200 w 796"/>
                <a:gd name="T69" fmla="*/ 40 h 252"/>
                <a:gd name="T70" fmla="*/ 217 w 796"/>
                <a:gd name="T71" fmla="*/ 36 h 252"/>
                <a:gd name="T72" fmla="*/ 232 w 796"/>
                <a:gd name="T73" fmla="*/ 27 h 252"/>
                <a:gd name="T74" fmla="*/ 236 w 796"/>
                <a:gd name="T75" fmla="*/ 18 h 252"/>
                <a:gd name="T76" fmla="*/ 241 w 796"/>
                <a:gd name="T77" fmla="*/ 9 h 252"/>
                <a:gd name="T78" fmla="*/ 249 w 796"/>
                <a:gd name="T79" fmla="*/ 2 h 252"/>
                <a:gd name="T80" fmla="*/ 261 w 796"/>
                <a:gd name="T81" fmla="*/ 0 h 25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96"/>
                <a:gd name="T124" fmla="*/ 0 h 252"/>
                <a:gd name="T125" fmla="*/ 796 w 796"/>
                <a:gd name="T126" fmla="*/ 252 h 25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96" h="252">
                  <a:moveTo>
                    <a:pt x="790" y="0"/>
                  </a:moveTo>
                  <a:lnTo>
                    <a:pt x="796" y="26"/>
                  </a:lnTo>
                  <a:lnTo>
                    <a:pt x="792" y="48"/>
                  </a:lnTo>
                  <a:lnTo>
                    <a:pt x="781" y="64"/>
                  </a:lnTo>
                  <a:lnTo>
                    <a:pt x="764" y="78"/>
                  </a:lnTo>
                  <a:lnTo>
                    <a:pt x="745" y="88"/>
                  </a:lnTo>
                  <a:lnTo>
                    <a:pt x="723" y="98"/>
                  </a:lnTo>
                  <a:lnTo>
                    <a:pt x="700" y="104"/>
                  </a:lnTo>
                  <a:lnTo>
                    <a:pt x="681" y="110"/>
                  </a:lnTo>
                  <a:lnTo>
                    <a:pt x="640" y="124"/>
                  </a:lnTo>
                  <a:lnTo>
                    <a:pt x="601" y="136"/>
                  </a:lnTo>
                  <a:lnTo>
                    <a:pt x="561" y="150"/>
                  </a:lnTo>
                  <a:lnTo>
                    <a:pt x="520" y="162"/>
                  </a:lnTo>
                  <a:lnTo>
                    <a:pt x="479" y="174"/>
                  </a:lnTo>
                  <a:lnTo>
                    <a:pt x="439" y="184"/>
                  </a:lnTo>
                  <a:lnTo>
                    <a:pt x="398" y="196"/>
                  </a:lnTo>
                  <a:lnTo>
                    <a:pt x="355" y="204"/>
                  </a:lnTo>
                  <a:lnTo>
                    <a:pt x="315" y="214"/>
                  </a:lnTo>
                  <a:lnTo>
                    <a:pt x="272" y="222"/>
                  </a:lnTo>
                  <a:lnTo>
                    <a:pt x="229" y="230"/>
                  </a:lnTo>
                  <a:lnTo>
                    <a:pt x="186" y="236"/>
                  </a:lnTo>
                  <a:lnTo>
                    <a:pt x="141" y="242"/>
                  </a:lnTo>
                  <a:lnTo>
                    <a:pt x="99" y="246"/>
                  </a:lnTo>
                  <a:lnTo>
                    <a:pt x="54" y="250"/>
                  </a:lnTo>
                  <a:lnTo>
                    <a:pt x="9" y="252"/>
                  </a:lnTo>
                  <a:lnTo>
                    <a:pt x="2" y="248"/>
                  </a:lnTo>
                  <a:lnTo>
                    <a:pt x="0" y="242"/>
                  </a:lnTo>
                  <a:lnTo>
                    <a:pt x="0" y="236"/>
                  </a:lnTo>
                  <a:lnTo>
                    <a:pt x="5" y="230"/>
                  </a:lnTo>
                  <a:lnTo>
                    <a:pt x="19" y="226"/>
                  </a:lnTo>
                  <a:lnTo>
                    <a:pt x="37" y="224"/>
                  </a:lnTo>
                  <a:lnTo>
                    <a:pt x="54" y="222"/>
                  </a:lnTo>
                  <a:lnTo>
                    <a:pt x="71" y="222"/>
                  </a:lnTo>
                  <a:lnTo>
                    <a:pt x="86" y="220"/>
                  </a:lnTo>
                  <a:lnTo>
                    <a:pt x="101" y="216"/>
                  </a:lnTo>
                  <a:lnTo>
                    <a:pt x="111" y="208"/>
                  </a:lnTo>
                  <a:lnTo>
                    <a:pt x="120" y="196"/>
                  </a:lnTo>
                  <a:lnTo>
                    <a:pt x="109" y="190"/>
                  </a:lnTo>
                  <a:lnTo>
                    <a:pt x="99" y="188"/>
                  </a:lnTo>
                  <a:lnTo>
                    <a:pt x="86" y="188"/>
                  </a:lnTo>
                  <a:lnTo>
                    <a:pt x="73" y="190"/>
                  </a:lnTo>
                  <a:lnTo>
                    <a:pt x="62" y="192"/>
                  </a:lnTo>
                  <a:lnTo>
                    <a:pt x="52" y="190"/>
                  </a:lnTo>
                  <a:lnTo>
                    <a:pt x="43" y="186"/>
                  </a:lnTo>
                  <a:lnTo>
                    <a:pt x="37" y="174"/>
                  </a:lnTo>
                  <a:lnTo>
                    <a:pt x="54" y="162"/>
                  </a:lnTo>
                  <a:lnTo>
                    <a:pt x="82" y="160"/>
                  </a:lnTo>
                  <a:lnTo>
                    <a:pt x="107" y="158"/>
                  </a:lnTo>
                  <a:lnTo>
                    <a:pt x="135" y="156"/>
                  </a:lnTo>
                  <a:lnTo>
                    <a:pt x="163" y="156"/>
                  </a:lnTo>
                  <a:lnTo>
                    <a:pt x="191" y="154"/>
                  </a:lnTo>
                  <a:lnTo>
                    <a:pt x="216" y="152"/>
                  </a:lnTo>
                  <a:lnTo>
                    <a:pt x="244" y="150"/>
                  </a:lnTo>
                  <a:lnTo>
                    <a:pt x="270" y="146"/>
                  </a:lnTo>
                  <a:lnTo>
                    <a:pt x="298" y="144"/>
                  </a:lnTo>
                  <a:lnTo>
                    <a:pt x="323" y="142"/>
                  </a:lnTo>
                  <a:lnTo>
                    <a:pt x="349" y="138"/>
                  </a:lnTo>
                  <a:lnTo>
                    <a:pt x="375" y="134"/>
                  </a:lnTo>
                  <a:lnTo>
                    <a:pt x="402" y="130"/>
                  </a:lnTo>
                  <a:lnTo>
                    <a:pt x="426" y="126"/>
                  </a:lnTo>
                  <a:lnTo>
                    <a:pt x="452" y="120"/>
                  </a:lnTo>
                  <a:lnTo>
                    <a:pt x="477" y="114"/>
                  </a:lnTo>
                  <a:lnTo>
                    <a:pt x="482" y="124"/>
                  </a:lnTo>
                  <a:lnTo>
                    <a:pt x="486" y="132"/>
                  </a:lnTo>
                  <a:lnTo>
                    <a:pt x="492" y="140"/>
                  </a:lnTo>
                  <a:lnTo>
                    <a:pt x="501" y="148"/>
                  </a:lnTo>
                  <a:lnTo>
                    <a:pt x="527" y="140"/>
                  </a:lnTo>
                  <a:lnTo>
                    <a:pt x="552" y="134"/>
                  </a:lnTo>
                  <a:lnTo>
                    <a:pt x="580" y="130"/>
                  </a:lnTo>
                  <a:lnTo>
                    <a:pt x="606" y="124"/>
                  </a:lnTo>
                  <a:lnTo>
                    <a:pt x="631" y="120"/>
                  </a:lnTo>
                  <a:lnTo>
                    <a:pt x="657" y="112"/>
                  </a:lnTo>
                  <a:lnTo>
                    <a:pt x="681" y="100"/>
                  </a:lnTo>
                  <a:lnTo>
                    <a:pt x="700" y="84"/>
                  </a:lnTo>
                  <a:lnTo>
                    <a:pt x="706" y="68"/>
                  </a:lnTo>
                  <a:lnTo>
                    <a:pt x="713" y="54"/>
                  </a:lnTo>
                  <a:lnTo>
                    <a:pt x="721" y="40"/>
                  </a:lnTo>
                  <a:lnTo>
                    <a:pt x="730" y="28"/>
                  </a:lnTo>
                  <a:lnTo>
                    <a:pt x="740" y="16"/>
                  </a:lnTo>
                  <a:lnTo>
                    <a:pt x="753" y="8"/>
                  </a:lnTo>
                  <a:lnTo>
                    <a:pt x="770" y="2"/>
                  </a:lnTo>
                  <a:lnTo>
                    <a:pt x="790" y="0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Freeform 54"/>
            <p:cNvSpPr>
              <a:spLocks/>
            </p:cNvSpPr>
            <p:nvPr/>
          </p:nvSpPr>
          <p:spPr bwMode="auto">
            <a:xfrm>
              <a:off x="3859" y="3339"/>
              <a:ext cx="634" cy="217"/>
            </a:xfrm>
            <a:custGeom>
              <a:avLst/>
              <a:gdLst>
                <a:gd name="T0" fmla="*/ 249 w 762"/>
                <a:gd name="T1" fmla="*/ 6 h 261"/>
                <a:gd name="T2" fmla="*/ 253 w 762"/>
                <a:gd name="T3" fmla="*/ 18 h 261"/>
                <a:gd name="T4" fmla="*/ 241 w 762"/>
                <a:gd name="T5" fmla="*/ 30 h 261"/>
                <a:gd name="T6" fmla="*/ 216 w 762"/>
                <a:gd name="T7" fmla="*/ 39 h 261"/>
                <a:gd name="T8" fmla="*/ 191 w 762"/>
                <a:gd name="T9" fmla="*/ 49 h 261"/>
                <a:gd name="T10" fmla="*/ 167 w 762"/>
                <a:gd name="T11" fmla="*/ 57 h 261"/>
                <a:gd name="T12" fmla="*/ 142 w 762"/>
                <a:gd name="T13" fmla="*/ 65 h 261"/>
                <a:gd name="T14" fmla="*/ 117 w 762"/>
                <a:gd name="T15" fmla="*/ 72 h 261"/>
                <a:gd name="T16" fmla="*/ 91 w 762"/>
                <a:gd name="T17" fmla="*/ 77 h 261"/>
                <a:gd name="T18" fmla="*/ 64 w 762"/>
                <a:gd name="T19" fmla="*/ 80 h 261"/>
                <a:gd name="T20" fmla="*/ 44 w 762"/>
                <a:gd name="T21" fmla="*/ 82 h 261"/>
                <a:gd name="T22" fmla="*/ 31 w 762"/>
                <a:gd name="T23" fmla="*/ 85 h 261"/>
                <a:gd name="T24" fmla="*/ 18 w 762"/>
                <a:gd name="T25" fmla="*/ 86 h 261"/>
                <a:gd name="T26" fmla="*/ 6 w 762"/>
                <a:gd name="T27" fmla="*/ 85 h 261"/>
                <a:gd name="T28" fmla="*/ 3 w 762"/>
                <a:gd name="T29" fmla="*/ 76 h 261"/>
                <a:gd name="T30" fmla="*/ 14 w 762"/>
                <a:gd name="T31" fmla="*/ 73 h 261"/>
                <a:gd name="T32" fmla="*/ 27 w 762"/>
                <a:gd name="T33" fmla="*/ 73 h 261"/>
                <a:gd name="T34" fmla="*/ 31 w 762"/>
                <a:gd name="T35" fmla="*/ 67 h 261"/>
                <a:gd name="T36" fmla="*/ 12 w 762"/>
                <a:gd name="T37" fmla="*/ 61 h 261"/>
                <a:gd name="T38" fmla="*/ 21 w 762"/>
                <a:gd name="T39" fmla="*/ 56 h 261"/>
                <a:gd name="T40" fmla="*/ 38 w 762"/>
                <a:gd name="T41" fmla="*/ 53 h 261"/>
                <a:gd name="T42" fmla="*/ 56 w 762"/>
                <a:gd name="T43" fmla="*/ 51 h 261"/>
                <a:gd name="T44" fmla="*/ 72 w 762"/>
                <a:gd name="T45" fmla="*/ 47 h 261"/>
                <a:gd name="T46" fmla="*/ 90 w 762"/>
                <a:gd name="T47" fmla="*/ 43 h 261"/>
                <a:gd name="T48" fmla="*/ 107 w 762"/>
                <a:gd name="T49" fmla="*/ 40 h 261"/>
                <a:gd name="T50" fmla="*/ 125 w 762"/>
                <a:gd name="T51" fmla="*/ 38 h 261"/>
                <a:gd name="T52" fmla="*/ 142 w 762"/>
                <a:gd name="T53" fmla="*/ 35 h 261"/>
                <a:gd name="T54" fmla="*/ 160 w 762"/>
                <a:gd name="T55" fmla="*/ 40 h 261"/>
                <a:gd name="T56" fmla="*/ 179 w 762"/>
                <a:gd name="T57" fmla="*/ 42 h 261"/>
                <a:gd name="T58" fmla="*/ 196 w 762"/>
                <a:gd name="T59" fmla="*/ 36 h 261"/>
                <a:gd name="T60" fmla="*/ 215 w 762"/>
                <a:gd name="T61" fmla="*/ 27 h 261"/>
                <a:gd name="T62" fmla="*/ 225 w 762"/>
                <a:gd name="T63" fmla="*/ 22 h 261"/>
                <a:gd name="T64" fmla="*/ 230 w 762"/>
                <a:gd name="T65" fmla="*/ 12 h 261"/>
                <a:gd name="T66" fmla="*/ 236 w 762"/>
                <a:gd name="T67" fmla="*/ 7 h 261"/>
                <a:gd name="T68" fmla="*/ 244 w 762"/>
                <a:gd name="T69" fmla="*/ 2 h 26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62"/>
                <a:gd name="T106" fmla="*/ 0 h 261"/>
                <a:gd name="T107" fmla="*/ 762 w 762"/>
                <a:gd name="T108" fmla="*/ 261 h 26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62" h="261">
                  <a:moveTo>
                    <a:pt x="749" y="0"/>
                  </a:moveTo>
                  <a:lnTo>
                    <a:pt x="747" y="18"/>
                  </a:lnTo>
                  <a:lnTo>
                    <a:pt x="753" y="36"/>
                  </a:lnTo>
                  <a:lnTo>
                    <a:pt x="762" y="56"/>
                  </a:lnTo>
                  <a:lnTo>
                    <a:pt x="762" y="78"/>
                  </a:lnTo>
                  <a:lnTo>
                    <a:pt x="726" y="92"/>
                  </a:lnTo>
                  <a:lnTo>
                    <a:pt x="687" y="106"/>
                  </a:lnTo>
                  <a:lnTo>
                    <a:pt x="651" y="120"/>
                  </a:lnTo>
                  <a:lnTo>
                    <a:pt x="614" y="134"/>
                  </a:lnTo>
                  <a:lnTo>
                    <a:pt x="578" y="148"/>
                  </a:lnTo>
                  <a:lnTo>
                    <a:pt x="542" y="160"/>
                  </a:lnTo>
                  <a:lnTo>
                    <a:pt x="503" y="173"/>
                  </a:lnTo>
                  <a:lnTo>
                    <a:pt x="467" y="185"/>
                  </a:lnTo>
                  <a:lnTo>
                    <a:pt x="428" y="197"/>
                  </a:lnTo>
                  <a:lnTo>
                    <a:pt x="392" y="209"/>
                  </a:lnTo>
                  <a:lnTo>
                    <a:pt x="353" y="219"/>
                  </a:lnTo>
                  <a:lnTo>
                    <a:pt x="313" y="227"/>
                  </a:lnTo>
                  <a:lnTo>
                    <a:pt x="274" y="235"/>
                  </a:lnTo>
                  <a:lnTo>
                    <a:pt x="234" y="239"/>
                  </a:lnTo>
                  <a:lnTo>
                    <a:pt x="193" y="243"/>
                  </a:lnTo>
                  <a:lnTo>
                    <a:pt x="150" y="245"/>
                  </a:lnTo>
                  <a:lnTo>
                    <a:pt x="133" y="249"/>
                  </a:lnTo>
                  <a:lnTo>
                    <a:pt x="114" y="255"/>
                  </a:lnTo>
                  <a:lnTo>
                    <a:pt x="94" y="257"/>
                  </a:lnTo>
                  <a:lnTo>
                    <a:pt x="75" y="261"/>
                  </a:lnTo>
                  <a:lnTo>
                    <a:pt x="56" y="261"/>
                  </a:lnTo>
                  <a:lnTo>
                    <a:pt x="37" y="261"/>
                  </a:lnTo>
                  <a:lnTo>
                    <a:pt x="17" y="257"/>
                  </a:lnTo>
                  <a:lnTo>
                    <a:pt x="0" y="249"/>
                  </a:lnTo>
                  <a:lnTo>
                    <a:pt x="11" y="233"/>
                  </a:lnTo>
                  <a:lnTo>
                    <a:pt x="26" y="225"/>
                  </a:lnTo>
                  <a:lnTo>
                    <a:pt x="43" y="223"/>
                  </a:lnTo>
                  <a:lnTo>
                    <a:pt x="62" y="221"/>
                  </a:lnTo>
                  <a:lnTo>
                    <a:pt x="80" y="221"/>
                  </a:lnTo>
                  <a:lnTo>
                    <a:pt x="90" y="215"/>
                  </a:lnTo>
                  <a:lnTo>
                    <a:pt x="94" y="205"/>
                  </a:lnTo>
                  <a:lnTo>
                    <a:pt x="90" y="185"/>
                  </a:lnTo>
                  <a:lnTo>
                    <a:pt x="35" y="185"/>
                  </a:lnTo>
                  <a:lnTo>
                    <a:pt x="35" y="171"/>
                  </a:lnTo>
                  <a:lnTo>
                    <a:pt x="62" y="169"/>
                  </a:lnTo>
                  <a:lnTo>
                    <a:pt x="88" y="166"/>
                  </a:lnTo>
                  <a:lnTo>
                    <a:pt x="114" y="162"/>
                  </a:lnTo>
                  <a:lnTo>
                    <a:pt x="142" y="158"/>
                  </a:lnTo>
                  <a:lnTo>
                    <a:pt x="167" y="154"/>
                  </a:lnTo>
                  <a:lnTo>
                    <a:pt x="193" y="148"/>
                  </a:lnTo>
                  <a:lnTo>
                    <a:pt x="219" y="144"/>
                  </a:lnTo>
                  <a:lnTo>
                    <a:pt x="244" y="138"/>
                  </a:lnTo>
                  <a:lnTo>
                    <a:pt x="272" y="132"/>
                  </a:lnTo>
                  <a:lnTo>
                    <a:pt x="298" y="128"/>
                  </a:lnTo>
                  <a:lnTo>
                    <a:pt x="323" y="122"/>
                  </a:lnTo>
                  <a:lnTo>
                    <a:pt x="349" y="118"/>
                  </a:lnTo>
                  <a:lnTo>
                    <a:pt x="375" y="114"/>
                  </a:lnTo>
                  <a:lnTo>
                    <a:pt x="400" y="110"/>
                  </a:lnTo>
                  <a:lnTo>
                    <a:pt x="428" y="106"/>
                  </a:lnTo>
                  <a:lnTo>
                    <a:pt x="454" y="104"/>
                  </a:lnTo>
                  <a:lnTo>
                    <a:pt x="482" y="122"/>
                  </a:lnTo>
                  <a:lnTo>
                    <a:pt x="510" y="128"/>
                  </a:lnTo>
                  <a:lnTo>
                    <a:pt x="537" y="126"/>
                  </a:lnTo>
                  <a:lnTo>
                    <a:pt x="565" y="118"/>
                  </a:lnTo>
                  <a:lnTo>
                    <a:pt x="591" y="108"/>
                  </a:lnTo>
                  <a:lnTo>
                    <a:pt x="619" y="94"/>
                  </a:lnTo>
                  <a:lnTo>
                    <a:pt x="646" y="84"/>
                  </a:lnTo>
                  <a:lnTo>
                    <a:pt x="674" y="78"/>
                  </a:lnTo>
                  <a:lnTo>
                    <a:pt x="679" y="66"/>
                  </a:lnTo>
                  <a:lnTo>
                    <a:pt x="685" y="52"/>
                  </a:lnTo>
                  <a:lnTo>
                    <a:pt x="694" y="40"/>
                  </a:lnTo>
                  <a:lnTo>
                    <a:pt x="702" y="30"/>
                  </a:lnTo>
                  <a:lnTo>
                    <a:pt x="711" y="20"/>
                  </a:lnTo>
                  <a:lnTo>
                    <a:pt x="721" y="10"/>
                  </a:lnTo>
                  <a:lnTo>
                    <a:pt x="734" y="4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Freeform 55"/>
            <p:cNvSpPr>
              <a:spLocks/>
            </p:cNvSpPr>
            <p:nvPr/>
          </p:nvSpPr>
          <p:spPr bwMode="auto">
            <a:xfrm>
              <a:off x="3973" y="3497"/>
              <a:ext cx="495" cy="138"/>
            </a:xfrm>
            <a:custGeom>
              <a:avLst/>
              <a:gdLst>
                <a:gd name="T0" fmla="*/ 197 w 595"/>
                <a:gd name="T1" fmla="*/ 20 h 166"/>
                <a:gd name="T2" fmla="*/ 189 w 595"/>
                <a:gd name="T3" fmla="*/ 24 h 166"/>
                <a:gd name="T4" fmla="*/ 180 w 595"/>
                <a:gd name="T5" fmla="*/ 27 h 166"/>
                <a:gd name="T6" fmla="*/ 171 w 595"/>
                <a:gd name="T7" fmla="*/ 31 h 166"/>
                <a:gd name="T8" fmla="*/ 162 w 595"/>
                <a:gd name="T9" fmla="*/ 34 h 166"/>
                <a:gd name="T10" fmla="*/ 152 w 595"/>
                <a:gd name="T11" fmla="*/ 37 h 166"/>
                <a:gd name="T12" fmla="*/ 143 w 595"/>
                <a:gd name="T13" fmla="*/ 40 h 166"/>
                <a:gd name="T14" fmla="*/ 136 w 595"/>
                <a:gd name="T15" fmla="*/ 43 h 166"/>
                <a:gd name="T16" fmla="*/ 126 w 595"/>
                <a:gd name="T17" fmla="*/ 47 h 166"/>
                <a:gd name="T18" fmla="*/ 117 w 595"/>
                <a:gd name="T19" fmla="*/ 49 h 166"/>
                <a:gd name="T20" fmla="*/ 111 w 595"/>
                <a:gd name="T21" fmla="*/ 50 h 166"/>
                <a:gd name="T22" fmla="*/ 101 w 595"/>
                <a:gd name="T23" fmla="*/ 51 h 166"/>
                <a:gd name="T24" fmla="*/ 94 w 595"/>
                <a:gd name="T25" fmla="*/ 52 h 166"/>
                <a:gd name="T26" fmla="*/ 87 w 595"/>
                <a:gd name="T27" fmla="*/ 52 h 166"/>
                <a:gd name="T28" fmla="*/ 79 w 595"/>
                <a:gd name="T29" fmla="*/ 53 h 166"/>
                <a:gd name="T30" fmla="*/ 70 w 595"/>
                <a:gd name="T31" fmla="*/ 54 h 166"/>
                <a:gd name="T32" fmla="*/ 63 w 595"/>
                <a:gd name="T33" fmla="*/ 56 h 166"/>
                <a:gd name="T34" fmla="*/ 54 w 595"/>
                <a:gd name="T35" fmla="*/ 56 h 166"/>
                <a:gd name="T36" fmla="*/ 47 w 595"/>
                <a:gd name="T37" fmla="*/ 56 h 166"/>
                <a:gd name="T38" fmla="*/ 39 w 595"/>
                <a:gd name="T39" fmla="*/ 56 h 166"/>
                <a:gd name="T40" fmla="*/ 31 w 595"/>
                <a:gd name="T41" fmla="*/ 54 h 166"/>
                <a:gd name="T42" fmla="*/ 22 w 595"/>
                <a:gd name="T43" fmla="*/ 53 h 166"/>
                <a:gd name="T44" fmla="*/ 15 w 595"/>
                <a:gd name="T45" fmla="*/ 52 h 166"/>
                <a:gd name="T46" fmla="*/ 7 w 595"/>
                <a:gd name="T47" fmla="*/ 52 h 166"/>
                <a:gd name="T48" fmla="*/ 0 w 595"/>
                <a:gd name="T49" fmla="*/ 50 h 166"/>
                <a:gd name="T50" fmla="*/ 4 w 595"/>
                <a:gd name="T51" fmla="*/ 47 h 166"/>
                <a:gd name="T52" fmla="*/ 9 w 595"/>
                <a:gd name="T53" fmla="*/ 48 h 166"/>
                <a:gd name="T54" fmla="*/ 15 w 595"/>
                <a:gd name="T55" fmla="*/ 49 h 166"/>
                <a:gd name="T56" fmla="*/ 21 w 595"/>
                <a:gd name="T57" fmla="*/ 47 h 166"/>
                <a:gd name="T58" fmla="*/ 31 w 595"/>
                <a:gd name="T59" fmla="*/ 47 h 166"/>
                <a:gd name="T60" fmla="*/ 42 w 595"/>
                <a:gd name="T61" fmla="*/ 43 h 166"/>
                <a:gd name="T62" fmla="*/ 52 w 595"/>
                <a:gd name="T63" fmla="*/ 41 h 166"/>
                <a:gd name="T64" fmla="*/ 62 w 595"/>
                <a:gd name="T65" fmla="*/ 39 h 166"/>
                <a:gd name="T66" fmla="*/ 72 w 595"/>
                <a:gd name="T67" fmla="*/ 36 h 166"/>
                <a:gd name="T68" fmla="*/ 82 w 595"/>
                <a:gd name="T69" fmla="*/ 34 h 166"/>
                <a:gd name="T70" fmla="*/ 92 w 595"/>
                <a:gd name="T71" fmla="*/ 31 h 166"/>
                <a:gd name="T72" fmla="*/ 103 w 595"/>
                <a:gd name="T73" fmla="*/ 29 h 166"/>
                <a:gd name="T74" fmla="*/ 106 w 595"/>
                <a:gd name="T75" fmla="*/ 35 h 166"/>
                <a:gd name="T76" fmla="*/ 112 w 595"/>
                <a:gd name="T77" fmla="*/ 39 h 166"/>
                <a:gd name="T78" fmla="*/ 117 w 595"/>
                <a:gd name="T79" fmla="*/ 39 h 166"/>
                <a:gd name="T80" fmla="*/ 125 w 595"/>
                <a:gd name="T81" fmla="*/ 39 h 166"/>
                <a:gd name="T82" fmla="*/ 131 w 595"/>
                <a:gd name="T83" fmla="*/ 37 h 166"/>
                <a:gd name="T84" fmla="*/ 138 w 595"/>
                <a:gd name="T85" fmla="*/ 34 h 166"/>
                <a:gd name="T86" fmla="*/ 146 w 595"/>
                <a:gd name="T87" fmla="*/ 32 h 166"/>
                <a:gd name="T88" fmla="*/ 151 w 595"/>
                <a:gd name="T89" fmla="*/ 31 h 166"/>
                <a:gd name="T90" fmla="*/ 155 w 595"/>
                <a:gd name="T91" fmla="*/ 30 h 166"/>
                <a:gd name="T92" fmla="*/ 157 w 595"/>
                <a:gd name="T93" fmla="*/ 29 h 166"/>
                <a:gd name="T94" fmla="*/ 161 w 595"/>
                <a:gd name="T95" fmla="*/ 27 h 166"/>
                <a:gd name="T96" fmla="*/ 164 w 595"/>
                <a:gd name="T97" fmla="*/ 27 h 166"/>
                <a:gd name="T98" fmla="*/ 166 w 595"/>
                <a:gd name="T99" fmla="*/ 25 h 166"/>
                <a:gd name="T100" fmla="*/ 171 w 595"/>
                <a:gd name="T101" fmla="*/ 24 h 166"/>
                <a:gd name="T102" fmla="*/ 173 w 595"/>
                <a:gd name="T103" fmla="*/ 22 h 166"/>
                <a:gd name="T104" fmla="*/ 176 w 595"/>
                <a:gd name="T105" fmla="*/ 20 h 166"/>
                <a:gd name="T106" fmla="*/ 177 w 595"/>
                <a:gd name="T107" fmla="*/ 14 h 166"/>
                <a:gd name="T108" fmla="*/ 181 w 595"/>
                <a:gd name="T109" fmla="*/ 8 h 166"/>
                <a:gd name="T110" fmla="*/ 184 w 595"/>
                <a:gd name="T111" fmla="*/ 3 h 166"/>
                <a:gd name="T112" fmla="*/ 191 w 595"/>
                <a:gd name="T113" fmla="*/ 0 h 166"/>
                <a:gd name="T114" fmla="*/ 191 w 595"/>
                <a:gd name="T115" fmla="*/ 5 h 166"/>
                <a:gd name="T116" fmla="*/ 194 w 595"/>
                <a:gd name="T117" fmla="*/ 10 h 166"/>
                <a:gd name="T118" fmla="*/ 196 w 595"/>
                <a:gd name="T119" fmla="*/ 15 h 166"/>
                <a:gd name="T120" fmla="*/ 197 w 595"/>
                <a:gd name="T121" fmla="*/ 20 h 16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95"/>
                <a:gd name="T184" fmla="*/ 0 h 166"/>
                <a:gd name="T185" fmla="*/ 595 w 595"/>
                <a:gd name="T186" fmla="*/ 166 h 16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95" h="166">
                  <a:moveTo>
                    <a:pt x="595" y="60"/>
                  </a:moveTo>
                  <a:lnTo>
                    <a:pt x="569" y="72"/>
                  </a:lnTo>
                  <a:lnTo>
                    <a:pt x="542" y="82"/>
                  </a:lnTo>
                  <a:lnTo>
                    <a:pt x="516" y="94"/>
                  </a:lnTo>
                  <a:lnTo>
                    <a:pt x="488" y="102"/>
                  </a:lnTo>
                  <a:lnTo>
                    <a:pt x="460" y="112"/>
                  </a:lnTo>
                  <a:lnTo>
                    <a:pt x="432" y="122"/>
                  </a:lnTo>
                  <a:lnTo>
                    <a:pt x="407" y="132"/>
                  </a:lnTo>
                  <a:lnTo>
                    <a:pt x="379" y="144"/>
                  </a:lnTo>
                  <a:lnTo>
                    <a:pt x="355" y="148"/>
                  </a:lnTo>
                  <a:lnTo>
                    <a:pt x="334" y="152"/>
                  </a:lnTo>
                  <a:lnTo>
                    <a:pt x="308" y="154"/>
                  </a:lnTo>
                  <a:lnTo>
                    <a:pt x="285" y="158"/>
                  </a:lnTo>
                  <a:lnTo>
                    <a:pt x="261" y="160"/>
                  </a:lnTo>
                  <a:lnTo>
                    <a:pt x="238" y="162"/>
                  </a:lnTo>
                  <a:lnTo>
                    <a:pt x="212" y="164"/>
                  </a:lnTo>
                  <a:lnTo>
                    <a:pt x="189" y="166"/>
                  </a:lnTo>
                  <a:lnTo>
                    <a:pt x="163" y="166"/>
                  </a:lnTo>
                  <a:lnTo>
                    <a:pt x="139" y="166"/>
                  </a:lnTo>
                  <a:lnTo>
                    <a:pt x="116" y="166"/>
                  </a:lnTo>
                  <a:lnTo>
                    <a:pt x="92" y="164"/>
                  </a:lnTo>
                  <a:lnTo>
                    <a:pt x="69" y="162"/>
                  </a:lnTo>
                  <a:lnTo>
                    <a:pt x="45" y="160"/>
                  </a:lnTo>
                  <a:lnTo>
                    <a:pt x="22" y="156"/>
                  </a:lnTo>
                  <a:lnTo>
                    <a:pt x="0" y="152"/>
                  </a:lnTo>
                  <a:lnTo>
                    <a:pt x="13" y="144"/>
                  </a:lnTo>
                  <a:lnTo>
                    <a:pt x="28" y="146"/>
                  </a:lnTo>
                  <a:lnTo>
                    <a:pt x="45" y="148"/>
                  </a:lnTo>
                  <a:lnTo>
                    <a:pt x="62" y="144"/>
                  </a:lnTo>
                  <a:lnTo>
                    <a:pt x="94" y="138"/>
                  </a:lnTo>
                  <a:lnTo>
                    <a:pt x="124" y="132"/>
                  </a:lnTo>
                  <a:lnTo>
                    <a:pt x="156" y="124"/>
                  </a:lnTo>
                  <a:lnTo>
                    <a:pt x="186" y="116"/>
                  </a:lnTo>
                  <a:lnTo>
                    <a:pt x="216" y="110"/>
                  </a:lnTo>
                  <a:lnTo>
                    <a:pt x="248" y="102"/>
                  </a:lnTo>
                  <a:lnTo>
                    <a:pt x="278" y="94"/>
                  </a:lnTo>
                  <a:lnTo>
                    <a:pt x="310" y="88"/>
                  </a:lnTo>
                  <a:lnTo>
                    <a:pt x="321" y="106"/>
                  </a:lnTo>
                  <a:lnTo>
                    <a:pt x="338" y="116"/>
                  </a:lnTo>
                  <a:lnTo>
                    <a:pt x="355" y="118"/>
                  </a:lnTo>
                  <a:lnTo>
                    <a:pt x="375" y="116"/>
                  </a:lnTo>
                  <a:lnTo>
                    <a:pt x="396" y="112"/>
                  </a:lnTo>
                  <a:lnTo>
                    <a:pt x="415" y="104"/>
                  </a:lnTo>
                  <a:lnTo>
                    <a:pt x="437" y="98"/>
                  </a:lnTo>
                  <a:lnTo>
                    <a:pt x="454" y="94"/>
                  </a:lnTo>
                  <a:lnTo>
                    <a:pt x="465" y="92"/>
                  </a:lnTo>
                  <a:lnTo>
                    <a:pt x="473" y="88"/>
                  </a:lnTo>
                  <a:lnTo>
                    <a:pt x="484" y="84"/>
                  </a:lnTo>
                  <a:lnTo>
                    <a:pt x="494" y="80"/>
                  </a:lnTo>
                  <a:lnTo>
                    <a:pt x="503" y="76"/>
                  </a:lnTo>
                  <a:lnTo>
                    <a:pt x="514" y="72"/>
                  </a:lnTo>
                  <a:lnTo>
                    <a:pt x="522" y="66"/>
                  </a:lnTo>
                  <a:lnTo>
                    <a:pt x="533" y="60"/>
                  </a:lnTo>
                  <a:lnTo>
                    <a:pt x="535" y="42"/>
                  </a:lnTo>
                  <a:lnTo>
                    <a:pt x="544" y="24"/>
                  </a:lnTo>
                  <a:lnTo>
                    <a:pt x="557" y="10"/>
                  </a:lnTo>
                  <a:lnTo>
                    <a:pt x="574" y="0"/>
                  </a:lnTo>
                  <a:lnTo>
                    <a:pt x="578" y="16"/>
                  </a:lnTo>
                  <a:lnTo>
                    <a:pt x="584" y="30"/>
                  </a:lnTo>
                  <a:lnTo>
                    <a:pt x="591" y="44"/>
                  </a:lnTo>
                  <a:lnTo>
                    <a:pt x="595" y="60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Freeform 56"/>
            <p:cNvSpPr>
              <a:spLocks/>
            </p:cNvSpPr>
            <p:nvPr/>
          </p:nvSpPr>
          <p:spPr bwMode="auto">
            <a:xfrm>
              <a:off x="3990" y="3678"/>
              <a:ext cx="261" cy="31"/>
            </a:xfrm>
            <a:custGeom>
              <a:avLst/>
              <a:gdLst>
                <a:gd name="T0" fmla="*/ 104 w 314"/>
                <a:gd name="T1" fmla="*/ 7 h 38"/>
                <a:gd name="T2" fmla="*/ 92 w 314"/>
                <a:gd name="T3" fmla="*/ 9 h 38"/>
                <a:gd name="T4" fmla="*/ 81 w 314"/>
                <a:gd name="T5" fmla="*/ 9 h 38"/>
                <a:gd name="T6" fmla="*/ 70 w 314"/>
                <a:gd name="T7" fmla="*/ 11 h 38"/>
                <a:gd name="T8" fmla="*/ 57 w 314"/>
                <a:gd name="T9" fmla="*/ 11 h 38"/>
                <a:gd name="T10" fmla="*/ 45 w 314"/>
                <a:gd name="T11" fmla="*/ 11 h 38"/>
                <a:gd name="T12" fmla="*/ 32 w 314"/>
                <a:gd name="T13" fmla="*/ 11 h 38"/>
                <a:gd name="T14" fmla="*/ 22 w 314"/>
                <a:gd name="T15" fmla="*/ 11 h 38"/>
                <a:gd name="T16" fmla="*/ 10 w 314"/>
                <a:gd name="T17" fmla="*/ 9 h 38"/>
                <a:gd name="T18" fmla="*/ 6 w 314"/>
                <a:gd name="T19" fmla="*/ 7 h 38"/>
                <a:gd name="T20" fmla="*/ 2 w 314"/>
                <a:gd name="T21" fmla="*/ 5 h 38"/>
                <a:gd name="T22" fmla="*/ 0 w 314"/>
                <a:gd name="T23" fmla="*/ 3 h 38"/>
                <a:gd name="T24" fmla="*/ 2 w 314"/>
                <a:gd name="T25" fmla="*/ 0 h 38"/>
                <a:gd name="T26" fmla="*/ 104 w 314"/>
                <a:gd name="T27" fmla="*/ 7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14"/>
                <a:gd name="T43" fmla="*/ 0 h 38"/>
                <a:gd name="T44" fmla="*/ 314 w 314"/>
                <a:gd name="T45" fmla="*/ 38 h 3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14" h="38">
                  <a:moveTo>
                    <a:pt x="314" y="22"/>
                  </a:moveTo>
                  <a:lnTo>
                    <a:pt x="280" y="28"/>
                  </a:lnTo>
                  <a:lnTo>
                    <a:pt x="246" y="32"/>
                  </a:lnTo>
                  <a:lnTo>
                    <a:pt x="209" y="34"/>
                  </a:lnTo>
                  <a:lnTo>
                    <a:pt x="173" y="36"/>
                  </a:lnTo>
                  <a:lnTo>
                    <a:pt x="136" y="38"/>
                  </a:lnTo>
                  <a:lnTo>
                    <a:pt x="100" y="36"/>
                  </a:lnTo>
                  <a:lnTo>
                    <a:pt x="64" y="34"/>
                  </a:lnTo>
                  <a:lnTo>
                    <a:pt x="29" y="28"/>
                  </a:lnTo>
                  <a:lnTo>
                    <a:pt x="19" y="22"/>
                  </a:lnTo>
                  <a:lnTo>
                    <a:pt x="8" y="16"/>
                  </a:lnTo>
                  <a:lnTo>
                    <a:pt x="0" y="10"/>
                  </a:lnTo>
                  <a:lnTo>
                    <a:pt x="2" y="0"/>
                  </a:lnTo>
                  <a:lnTo>
                    <a:pt x="314" y="22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Freeform 57"/>
            <p:cNvSpPr>
              <a:spLocks/>
            </p:cNvSpPr>
            <p:nvPr/>
          </p:nvSpPr>
          <p:spPr bwMode="auto">
            <a:xfrm>
              <a:off x="4089" y="3756"/>
              <a:ext cx="99" cy="23"/>
            </a:xfrm>
            <a:custGeom>
              <a:avLst/>
              <a:gdLst>
                <a:gd name="T0" fmla="*/ 38 w 120"/>
                <a:gd name="T1" fmla="*/ 6 h 28"/>
                <a:gd name="T2" fmla="*/ 33 w 120"/>
                <a:gd name="T3" fmla="*/ 7 h 28"/>
                <a:gd name="T4" fmla="*/ 28 w 120"/>
                <a:gd name="T5" fmla="*/ 9 h 28"/>
                <a:gd name="T6" fmla="*/ 24 w 120"/>
                <a:gd name="T7" fmla="*/ 8 h 28"/>
                <a:gd name="T8" fmla="*/ 19 w 120"/>
                <a:gd name="T9" fmla="*/ 7 h 28"/>
                <a:gd name="T10" fmla="*/ 14 w 120"/>
                <a:gd name="T11" fmla="*/ 6 h 28"/>
                <a:gd name="T12" fmla="*/ 10 w 120"/>
                <a:gd name="T13" fmla="*/ 4 h 28"/>
                <a:gd name="T14" fmla="*/ 5 w 120"/>
                <a:gd name="T15" fmla="*/ 2 h 28"/>
                <a:gd name="T16" fmla="*/ 0 w 120"/>
                <a:gd name="T17" fmla="*/ 2 h 28"/>
                <a:gd name="T18" fmla="*/ 2 w 120"/>
                <a:gd name="T19" fmla="*/ 0 h 28"/>
                <a:gd name="T20" fmla="*/ 38 w 120"/>
                <a:gd name="T21" fmla="*/ 6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0"/>
                <a:gd name="T34" fmla="*/ 0 h 28"/>
                <a:gd name="T35" fmla="*/ 120 w 120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0" h="28">
                  <a:moveTo>
                    <a:pt x="120" y="18"/>
                  </a:moveTo>
                  <a:lnTo>
                    <a:pt x="105" y="24"/>
                  </a:lnTo>
                  <a:lnTo>
                    <a:pt x="90" y="28"/>
                  </a:lnTo>
                  <a:lnTo>
                    <a:pt x="75" y="26"/>
                  </a:lnTo>
                  <a:lnTo>
                    <a:pt x="60" y="22"/>
                  </a:lnTo>
                  <a:lnTo>
                    <a:pt x="45" y="18"/>
                  </a:lnTo>
                  <a:lnTo>
                    <a:pt x="30" y="12"/>
                  </a:lnTo>
                  <a:lnTo>
                    <a:pt x="15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120" y="18"/>
                  </a:lnTo>
                  <a:close/>
                </a:path>
              </a:pathLst>
            </a:custGeom>
            <a:solidFill>
              <a:srgbClr val="F2EA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1" name="Picture 50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immediate trust and intimacy with new clients</a:t>
            </a:r>
          </a:p>
          <a:p>
            <a:r>
              <a:rPr lang="en-US" dirty="0" smtClean="0"/>
              <a:t>Engage both right and left sides of the brain</a:t>
            </a:r>
          </a:p>
          <a:p>
            <a:r>
              <a:rPr lang="en-US" dirty="0" smtClean="0"/>
              <a:t>Stimulate clients’ creativity and imagination</a:t>
            </a:r>
          </a:p>
          <a:p>
            <a:r>
              <a:rPr lang="en-US" dirty="0" smtClean="0"/>
              <a:t>Explore opportunities for change and growth</a:t>
            </a:r>
          </a:p>
          <a:p>
            <a:r>
              <a:rPr lang="en-US" dirty="0" smtClean="0"/>
              <a:t>Resolve conflict between competing values</a:t>
            </a:r>
          </a:p>
          <a:p>
            <a:r>
              <a:rPr lang="en-US" dirty="0" smtClean="0"/>
              <a:t>Facilitate difficult choices with greater ease</a:t>
            </a:r>
          </a:p>
          <a:p>
            <a:r>
              <a:rPr lang="en-US" dirty="0" smtClean="0"/>
              <a:t>Add a fun, versatile new coaching tool to your repertoire!</a:t>
            </a:r>
            <a:endParaRPr lang="en-US" dirty="0"/>
          </a:p>
        </p:txBody>
      </p:sp>
      <p:pic>
        <p:nvPicPr>
          <p:cNvPr id="4" name="Picture 3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algn="ctr"/>
            <a:r>
              <a:rPr lang="en-US" dirty="0" smtClean="0"/>
              <a:t>3 KEY TAKE-AWAYS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703637"/>
          </a:xfrm>
        </p:spPr>
        <p:txBody>
          <a:bodyPr/>
          <a:lstStyle/>
          <a:p>
            <a:r>
              <a:rPr lang="en-US" sz="3200" dirty="0" smtClean="0"/>
              <a:t>BONUS: A new tool:  Two-decks-in-one Values Cards</a:t>
            </a:r>
          </a:p>
          <a:p>
            <a:r>
              <a:rPr lang="en-US" sz="3200" dirty="0" smtClean="0"/>
              <a:t>Advanced techniques for Values work with clients</a:t>
            </a:r>
          </a:p>
          <a:p>
            <a:r>
              <a:rPr lang="en-US" sz="3200" dirty="0" smtClean="0"/>
              <a:t>New options for using Values Clarification in your coaching process</a:t>
            </a:r>
            <a:endParaRPr lang="en-US" sz="3200" dirty="0"/>
          </a:p>
        </p:txBody>
      </p:sp>
      <p:pic>
        <p:nvPicPr>
          <p:cNvPr id="5" name="Picture 4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algn="ctr"/>
            <a:r>
              <a:rPr lang="en-US" dirty="0" smtClean="0"/>
              <a:t>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267199"/>
          </a:xfrm>
        </p:spPr>
        <p:txBody>
          <a:bodyPr/>
          <a:lstStyle/>
          <a:p>
            <a:r>
              <a:rPr lang="en-US" sz="3200" dirty="0" smtClean="0"/>
              <a:t>How do you get to a deeper place with clients more quickly?</a:t>
            </a:r>
          </a:p>
          <a:p>
            <a:r>
              <a:rPr lang="en-US" sz="3200" dirty="0" smtClean="0"/>
              <a:t>How do you help a client resolve a sticky decision or situation when there don’t seem to be any good options?</a:t>
            </a:r>
          </a:p>
          <a:p>
            <a:r>
              <a:rPr lang="en-US" sz="3200" dirty="0" smtClean="0"/>
              <a:t>What do you do when a client says, “I just don’t know? What do you think I should do?” </a:t>
            </a:r>
            <a:endParaRPr lang="en-US" sz="3200" dirty="0"/>
          </a:p>
        </p:txBody>
      </p:sp>
      <p:pic>
        <p:nvPicPr>
          <p:cNvPr id="6" name="Picture 5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algn="ctr"/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191000"/>
          </a:xfrm>
        </p:spPr>
        <p:txBody>
          <a:bodyPr/>
          <a:lstStyle/>
          <a:p>
            <a:r>
              <a:rPr lang="en-US" dirty="0" smtClean="0"/>
              <a:t>Values in this context are qualities of intrinsic worth</a:t>
            </a:r>
          </a:p>
          <a:p>
            <a:endParaRPr lang="en-US" dirty="0" smtClean="0"/>
          </a:p>
          <a:p>
            <a:r>
              <a:rPr lang="en-US" dirty="0" smtClean="0"/>
              <a:t>Quality of life is determined by the extent to which we are honoring our values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Authentic values are those by which a life can be lived, which can form a people that produces great deeds and thoughts.  </a:t>
            </a:r>
            <a:r>
              <a:rPr lang="en-US" dirty="0" smtClean="0"/>
              <a:t>Allan Bloom (“Values” </a:t>
            </a:r>
            <a:r>
              <a:rPr lang="en-US" i="1" dirty="0" smtClean="0"/>
              <a:t>The Closing of the American Mind)</a:t>
            </a:r>
            <a:endParaRPr lang="en-US" i="1" dirty="0"/>
          </a:p>
        </p:txBody>
      </p:sp>
      <p:pic>
        <p:nvPicPr>
          <p:cNvPr id="5" name="Picture 4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563880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List of Values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799" y="1371602"/>
          <a:ext cx="7162801" cy="4419599"/>
        </p:xfrm>
        <a:graphic>
          <a:graphicData uri="http://schemas.openxmlformats.org/drawingml/2006/table">
            <a:tbl>
              <a:tblPr/>
              <a:tblGrid>
                <a:gridCol w="1785792"/>
                <a:gridCol w="1788178"/>
                <a:gridCol w="1825605"/>
                <a:gridCol w="1763226"/>
              </a:tblGrid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Accomplishment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Adventure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Authenticity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Balance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Beauty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Collaboration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Compassion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Competition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Connection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Contribution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Courage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Creativity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Dependability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Excellence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Fairness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Happiness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Health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Inspiration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Integrity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Intimacy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Intuition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Justice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Learning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Legacy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73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Loyalty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Magic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Nature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Organization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3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Partnership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Patience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Peace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Personal Growth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Planning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Privacy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Reflection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Relationship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Resilience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Responsibility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Risk-taking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Romance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Safety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Security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Self-expression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Serenity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Service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Spirituality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Vitality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Uniqueness</a:t>
                      </a:r>
                      <a:endParaRPr lang="en-US" sz="1600" dirty="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Trust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6A6A6A"/>
                          </a:solidFill>
                          <a:latin typeface="Arial"/>
                          <a:ea typeface="Calibri"/>
                          <a:cs typeface="Times New Roman"/>
                        </a:rPr>
                        <a:t>Thoughtfulness</a:t>
                      </a:r>
                      <a:endParaRPr lang="en-US" sz="1600">
                        <a:solidFill>
                          <a:srgbClr val="6A6A6A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algn="ctr"/>
            <a:r>
              <a:rPr lang="en-US" sz="4800" dirty="0" smtClean="0"/>
              <a:t>MOST COMMON MISTAKES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r>
              <a:rPr lang="en-US" sz="2800" dirty="0" smtClean="0"/>
              <a:t>Stepping over clients’ values</a:t>
            </a:r>
          </a:p>
          <a:p>
            <a:r>
              <a:rPr lang="en-US" sz="2800" dirty="0" smtClean="0"/>
              <a:t>Not making the connections or going back to revisit values</a:t>
            </a:r>
          </a:p>
          <a:p>
            <a:r>
              <a:rPr lang="en-US" sz="2800" dirty="0" smtClean="0"/>
              <a:t>Doing a typical Wheel of Life exercise at “Discovery” session and not taking clients deeper</a:t>
            </a:r>
          </a:p>
          <a:p>
            <a:r>
              <a:rPr lang="en-US" sz="2800" dirty="0" smtClean="0"/>
              <a:t>Not knowing what a powerful tool values are throughout the coaching process</a:t>
            </a:r>
            <a:endParaRPr lang="en-US" sz="2800" dirty="0"/>
          </a:p>
        </p:txBody>
      </p:sp>
      <p:pic>
        <p:nvPicPr>
          <p:cNvPr id="5" name="Picture 4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algn="ctr"/>
            <a:r>
              <a:rPr lang="en-US" dirty="0" smtClean="0"/>
              <a:t>EXERCISE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856037"/>
          </a:xfrm>
        </p:spPr>
        <p:txBody>
          <a:bodyPr/>
          <a:lstStyle/>
          <a:p>
            <a:r>
              <a:rPr lang="en-US" sz="3200" dirty="0" smtClean="0"/>
              <a:t>To create trust and intimacy with new clients</a:t>
            </a:r>
          </a:p>
          <a:p>
            <a:pPr>
              <a:buNone/>
            </a:pPr>
            <a:r>
              <a:rPr lang="en-US" dirty="0" smtClean="0"/>
              <a:t>1. Using the Wheel of Life, determine your level of satisfaction in each area of your life.</a:t>
            </a:r>
          </a:p>
          <a:p>
            <a:pPr>
              <a:buNone/>
            </a:pPr>
            <a:r>
              <a:rPr lang="en-US" dirty="0" smtClean="0"/>
              <a:t>2. Choose three areas you wish to work on.</a:t>
            </a:r>
          </a:p>
          <a:p>
            <a:pPr>
              <a:buNone/>
            </a:pPr>
            <a:r>
              <a:rPr lang="en-US" dirty="0" smtClean="0"/>
              <a:t>3. In those areas, choose a few values from the Values List you want to honor while increasing your level of satisfaction.</a:t>
            </a:r>
            <a:endParaRPr lang="en-US" dirty="0"/>
          </a:p>
        </p:txBody>
      </p:sp>
      <p:pic>
        <p:nvPicPr>
          <p:cNvPr id="5" name="Picture 4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7239000" cy="59055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533400"/>
            <a:ext cx="624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Wheel of Life</a:t>
            </a:r>
            <a:endParaRPr lang="en-US" sz="4000" dirty="0"/>
          </a:p>
        </p:txBody>
      </p:sp>
      <p:pic>
        <p:nvPicPr>
          <p:cNvPr id="6" name="Picture 5" descr="R2R_hi_rez_logo 11-11-09400dp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6019800"/>
            <a:ext cx="2514600" cy="65532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1143000"/>
            <a:ext cx="2514600" cy="91440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Calibri"/>
                <a:ea typeface="Times New Roman"/>
                <a:cs typeface="Times New Roman"/>
              </a:rPr>
              <a:t> </a:t>
            </a:r>
            <a:r>
              <a:rPr lang="en-US" sz="2800" dirty="0" smtClean="0"/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 smtClean="0">
              <a:latin typeface="Calibri"/>
              <a:ea typeface="Times New Roman"/>
              <a:cs typeface="Times New Roman"/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2514600" y="1676400"/>
            <a:ext cx="4343400" cy="411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1" idx="0"/>
            <a:endCxn id="11" idx="4"/>
          </p:cNvCxnSpPr>
          <p:nvPr/>
        </p:nvCxnSpPr>
        <p:spPr>
          <a:xfrm rot="16200000" flipH="1">
            <a:off x="2628900" y="3733800"/>
            <a:ext cx="411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2"/>
            <a:endCxn id="11" idx="6"/>
          </p:cNvCxnSpPr>
          <p:nvPr/>
        </p:nvCxnSpPr>
        <p:spPr>
          <a:xfrm rot="10800000" flipH="1">
            <a:off x="2514600" y="3733800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1"/>
            <a:endCxn id="11" idx="5"/>
          </p:cNvCxnSpPr>
          <p:nvPr/>
        </p:nvCxnSpPr>
        <p:spPr>
          <a:xfrm rot="16200000" flipH="1">
            <a:off x="3231498" y="2198177"/>
            <a:ext cx="2909604" cy="3071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7"/>
            <a:endCxn id="11" idx="3"/>
          </p:cNvCxnSpPr>
          <p:nvPr/>
        </p:nvCxnSpPr>
        <p:spPr>
          <a:xfrm rot="16200000" flipH="1" flipV="1">
            <a:off x="3231498" y="2198177"/>
            <a:ext cx="2909604" cy="3071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9400" y="1371600"/>
            <a:ext cx="1907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Fun/Joy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257800" y="1371600"/>
            <a:ext cx="2396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Health/ Well-Being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7010400" y="2438400"/>
            <a:ext cx="170036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Environment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62800" y="4191000"/>
            <a:ext cx="1142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Family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181600" y="5791200"/>
            <a:ext cx="2179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Relationships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2895600" y="5791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Finances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1447801" y="41148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Career</a:t>
            </a:r>
            <a:endParaRPr lang="en-US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0" y="2438400"/>
            <a:ext cx="1828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Professional </a:t>
            </a:r>
          </a:p>
          <a:p>
            <a:r>
              <a:rPr lang="en-US" sz="2000" dirty="0" smtClean="0"/>
              <a:t>Development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2.xml><?xml version="1.0" encoding="utf-8"?>
<a:themeOverride xmlns:a="http://schemas.openxmlformats.org/drawingml/2006/main">
  <a:clrScheme name="Apex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1898</TotalTime>
  <Words>579</Words>
  <Application>Microsoft Office PowerPoint</Application>
  <PresentationFormat>On-screen Show (4:3)</PresentationFormat>
  <Paragraphs>138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Slide 1</vt:lpstr>
      <vt:lpstr>OBJECTIVES</vt:lpstr>
      <vt:lpstr>3 KEY TAKE-AWAYS</vt:lpstr>
      <vt:lpstr>THE QUESTIONS</vt:lpstr>
      <vt:lpstr>VALUES</vt:lpstr>
      <vt:lpstr>List of Values</vt:lpstr>
      <vt:lpstr>MOST COMMON MISTAKES</vt:lpstr>
      <vt:lpstr>EXERCISE #1</vt:lpstr>
      <vt:lpstr>   </vt:lpstr>
      <vt:lpstr>EXERCISE #2</vt:lpstr>
      <vt:lpstr>EXERCISE #3 </vt:lpstr>
      <vt:lpstr>OPEN SPACE GUIDELINES</vt:lpstr>
      <vt:lpstr>THE SITUATIONS</vt:lpstr>
      <vt:lpstr>Ideas and Actions</vt:lpstr>
    </vt:vector>
  </TitlesOfParts>
  <Company>NGA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NGA</dc:creator>
  <cp:lastModifiedBy>Owner</cp:lastModifiedBy>
  <cp:revision>110</cp:revision>
  <dcterms:created xsi:type="dcterms:W3CDTF">2008-03-07T17:22:22Z</dcterms:created>
  <dcterms:modified xsi:type="dcterms:W3CDTF">2011-05-27T10:37:25Z</dcterms:modified>
</cp:coreProperties>
</file>